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  <p:sldMasterId id="2147483656" r:id="rId5"/>
    <p:sldMasterId id="2147483682" r:id="rId6"/>
    <p:sldMasterId id="2147483685" r:id="rId7"/>
    <p:sldMasterId id="2147483696" r:id="rId8"/>
  </p:sldMasterIdLst>
  <p:notesMasterIdLst>
    <p:notesMasterId r:id="rId23"/>
  </p:notesMasterIdLst>
  <p:sldIdLst>
    <p:sldId id="4529" r:id="rId9"/>
    <p:sldId id="4530" r:id="rId10"/>
    <p:sldId id="4531" r:id="rId11"/>
    <p:sldId id="4503" r:id="rId12"/>
    <p:sldId id="4532" r:id="rId13"/>
    <p:sldId id="4535" r:id="rId14"/>
    <p:sldId id="4536" r:id="rId15"/>
    <p:sldId id="4533" r:id="rId16"/>
    <p:sldId id="4534" r:id="rId17"/>
    <p:sldId id="4537" r:id="rId18"/>
    <p:sldId id="256" r:id="rId19"/>
    <p:sldId id="4538" r:id="rId20"/>
    <p:sldId id="4539" r:id="rId21"/>
    <p:sldId id="4540" r:id="rId22"/>
  </p:sldIdLst>
  <p:sldSz cx="12192000" cy="6858000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40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h Bui" initials="VB" lastIdx="1" clrIdx="0">
    <p:extLst>
      <p:ext uri="{19B8F6BF-5375-455C-9EA6-DF929625EA0E}">
        <p15:presenceInfo xmlns:p15="http://schemas.microsoft.com/office/powerpoint/2012/main" userId="S::vinh.bui@scu.edu.au::82aa862e-ea9a-46e1-a62b-b830a5c1de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B6"/>
    <a:srgbClr val="007298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85846" autoAdjust="0"/>
  </p:normalViewPr>
  <p:slideViewPr>
    <p:cSldViewPr snapToGrid="0" snapToObjects="1">
      <p:cViewPr varScale="1">
        <p:scale>
          <a:sx n="112" d="100"/>
          <a:sy n="112" d="100"/>
        </p:scale>
        <p:origin x="168" y="96"/>
      </p:cViewPr>
      <p:guideLst>
        <p:guide orient="horz" pos="3045"/>
        <p:guide pos="40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h Bui" userId="82aa862e-ea9a-46e1-a62b-b830a5c1de14" providerId="ADAL" clId="{4D694FA7-7D30-40D9-9FF4-F9B3932518FA}"/>
    <pc:docChg chg="undo redo custSel addSld delSld modSld sldOrd">
      <pc:chgData name="Vinh Bui" userId="82aa862e-ea9a-46e1-a62b-b830a5c1de14" providerId="ADAL" clId="{4D694FA7-7D30-40D9-9FF4-F9B3932518FA}" dt="2025-06-17T03:09:24.292" v="1038" actId="1076"/>
      <pc:docMkLst>
        <pc:docMk/>
      </pc:docMkLst>
      <pc:sldChg chg="addSp modSp mod">
        <pc:chgData name="Vinh Bui" userId="82aa862e-ea9a-46e1-a62b-b830a5c1de14" providerId="ADAL" clId="{4D694FA7-7D30-40D9-9FF4-F9B3932518FA}" dt="2025-06-17T03:05:10.039" v="684" actId="20577"/>
        <pc:sldMkLst>
          <pc:docMk/>
          <pc:sldMk cId="1119607190" sldId="256"/>
        </pc:sldMkLst>
        <pc:spChg chg="add mod">
          <ac:chgData name="Vinh Bui" userId="82aa862e-ea9a-46e1-a62b-b830a5c1de14" providerId="ADAL" clId="{4D694FA7-7D30-40D9-9FF4-F9B3932518FA}" dt="2025-06-17T03:05:10.039" v="684" actId="20577"/>
          <ac:spMkLst>
            <pc:docMk/>
            <pc:sldMk cId="1119607190" sldId="256"/>
            <ac:spMk id="2" creationId="{F310A2F6-AA92-4734-AEC7-5AAA3BC16344}"/>
          </ac:spMkLst>
        </pc:spChg>
        <pc:spChg chg="mod">
          <ac:chgData name="Vinh Bui" userId="82aa862e-ea9a-46e1-a62b-b830a5c1de14" providerId="ADAL" clId="{4D694FA7-7D30-40D9-9FF4-F9B3932518FA}" dt="2025-06-17T03:00:25.752" v="432" actId="21"/>
          <ac:spMkLst>
            <pc:docMk/>
            <pc:sldMk cId="1119607190" sldId="256"/>
            <ac:spMk id="7" creationId="{CD5D26E7-28B3-4550-A544-336A9188E3D5}"/>
          </ac:spMkLst>
        </pc:spChg>
      </pc:sldChg>
      <pc:sldChg chg="addSp delSp modSp mod">
        <pc:chgData name="Vinh Bui" userId="82aa862e-ea9a-46e1-a62b-b830a5c1de14" providerId="ADAL" clId="{4D694FA7-7D30-40D9-9FF4-F9B3932518FA}" dt="2025-06-17T01:44:39.743" v="43" actId="22"/>
        <pc:sldMkLst>
          <pc:docMk/>
          <pc:sldMk cId="3027633526" sldId="4503"/>
        </pc:sldMkLst>
        <pc:spChg chg="add del mod">
          <ac:chgData name="Vinh Bui" userId="82aa862e-ea9a-46e1-a62b-b830a5c1de14" providerId="ADAL" clId="{4D694FA7-7D30-40D9-9FF4-F9B3932518FA}" dt="2025-06-17T01:20:26.463" v="21" actId="478"/>
          <ac:spMkLst>
            <pc:docMk/>
            <pc:sldMk cId="3027633526" sldId="4503"/>
            <ac:spMk id="3" creationId="{FD031BC6-5048-436D-9170-82F4651732B3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7" creationId="{2C41F5D8-93EA-4612-8597-9E6CD9099F66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8" creationId="{532129AF-BC21-44BB-9B5F-C8B469658958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9" creationId="{DF5D3244-E174-4EED-B6B3-C6EDE5CB2EB0}"/>
          </ac:spMkLst>
        </pc:spChg>
        <pc:spChg chg="add del mod">
          <ac:chgData name="Vinh Bui" userId="82aa862e-ea9a-46e1-a62b-b830a5c1de14" providerId="ADAL" clId="{4D694FA7-7D30-40D9-9FF4-F9B3932518FA}" dt="2025-06-17T01:40:07.109" v="25" actId="478"/>
          <ac:spMkLst>
            <pc:docMk/>
            <pc:sldMk cId="3027633526" sldId="4503"/>
            <ac:spMk id="11" creationId="{F210AF1F-11EC-4013-AE73-4885985B7CC9}"/>
          </ac:spMkLst>
        </pc:spChg>
        <pc:spChg chg="add mod">
          <ac:chgData name="Vinh Bui" userId="82aa862e-ea9a-46e1-a62b-b830a5c1de14" providerId="ADAL" clId="{4D694FA7-7D30-40D9-9FF4-F9B3932518FA}" dt="2025-06-17T01:43:36.580" v="40" actId="1076"/>
          <ac:spMkLst>
            <pc:docMk/>
            <pc:sldMk cId="3027633526" sldId="4503"/>
            <ac:spMk id="13" creationId="{2E94BC00-78E7-4387-B0CB-3347A1749177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14" creationId="{285E9968-A8D3-4A31-8ED8-77FB5AC7DAF3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15" creationId="{CB55661C-ED15-48D3-87B5-7B59E3EB7939}"/>
          </ac:spMkLst>
        </pc:spChg>
        <pc:spChg chg="del">
          <ac:chgData name="Vinh Bui" userId="82aa862e-ea9a-46e1-a62b-b830a5c1de14" providerId="ADAL" clId="{4D694FA7-7D30-40D9-9FF4-F9B3932518FA}" dt="2025-06-17T01:20:23.370" v="20" actId="478"/>
          <ac:spMkLst>
            <pc:docMk/>
            <pc:sldMk cId="3027633526" sldId="4503"/>
            <ac:spMk id="17" creationId="{F8819F92-9436-463A-BF55-B72A2DAA7AF8}"/>
          </ac:spMkLst>
        </pc:spChg>
        <pc:spChg chg="add del">
          <ac:chgData name="Vinh Bui" userId="82aa862e-ea9a-46e1-a62b-b830a5c1de14" providerId="ADAL" clId="{4D694FA7-7D30-40D9-9FF4-F9B3932518FA}" dt="2025-06-17T01:44:39.743" v="43" actId="22"/>
          <ac:spMkLst>
            <pc:docMk/>
            <pc:sldMk cId="3027633526" sldId="4503"/>
            <ac:spMk id="18" creationId="{342CAA37-9C18-44D4-AE06-7DE2BAD9A27D}"/>
          </ac:spMkLst>
        </pc:spChg>
        <pc:picChg chg="add del mod">
          <ac:chgData name="Vinh Bui" userId="82aa862e-ea9a-46e1-a62b-b830a5c1de14" providerId="ADAL" clId="{4D694FA7-7D30-40D9-9FF4-F9B3932518FA}" dt="2025-06-17T01:42:07.525" v="29" actId="478"/>
          <ac:picMkLst>
            <pc:docMk/>
            <pc:sldMk cId="3027633526" sldId="4503"/>
            <ac:picMk id="6" creationId="{4415576F-5B3E-4DBB-A83C-25F4442E2F75}"/>
          </ac:picMkLst>
        </pc:picChg>
        <pc:picChg chg="add del">
          <ac:chgData name="Vinh Bui" userId="82aa862e-ea9a-46e1-a62b-b830a5c1de14" providerId="ADAL" clId="{4D694FA7-7D30-40D9-9FF4-F9B3932518FA}" dt="2025-06-17T01:42:14.703" v="31"/>
          <ac:picMkLst>
            <pc:docMk/>
            <pc:sldMk cId="3027633526" sldId="4503"/>
            <ac:picMk id="10" creationId="{EC0B2FD9-2524-4401-BFF5-1DCF2108AF79}"/>
          </ac:picMkLst>
        </pc:picChg>
        <pc:picChg chg="add mod">
          <ac:chgData name="Vinh Bui" userId="82aa862e-ea9a-46e1-a62b-b830a5c1de14" providerId="ADAL" clId="{4D694FA7-7D30-40D9-9FF4-F9B3932518FA}" dt="2025-06-17T01:42:54.989" v="36" actId="1076"/>
          <ac:picMkLst>
            <pc:docMk/>
            <pc:sldMk cId="3027633526" sldId="4503"/>
            <ac:picMk id="12" creationId="{C4028FCE-A97F-4362-9A85-785BCC75050D}"/>
          </ac:picMkLst>
        </pc:picChg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1474236358" sldId="4516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3963510453" sldId="4519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2987761593" sldId="4520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1240976639" sldId="4521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1922531835" sldId="4522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2795135906" sldId="4523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2685791222" sldId="4524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2887542194" sldId="4525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3687679712" sldId="4526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2091913082" sldId="4527"/>
        </pc:sldMkLst>
      </pc:sldChg>
      <pc:sldChg chg="del">
        <pc:chgData name="Vinh Bui" userId="82aa862e-ea9a-46e1-a62b-b830a5c1de14" providerId="ADAL" clId="{4D694FA7-7D30-40D9-9FF4-F9B3932518FA}" dt="2025-06-17T01:44:06.554" v="41" actId="47"/>
        <pc:sldMkLst>
          <pc:docMk/>
          <pc:sldMk cId="1861642603" sldId="4528"/>
        </pc:sldMkLst>
      </pc:sldChg>
      <pc:sldChg chg="addSp delSp modSp new mod ord">
        <pc:chgData name="Vinh Bui" userId="82aa862e-ea9a-46e1-a62b-b830a5c1de14" providerId="ADAL" clId="{4D694FA7-7D30-40D9-9FF4-F9B3932518FA}" dt="2025-06-17T02:16:53.848" v="243" actId="478"/>
        <pc:sldMkLst>
          <pc:docMk/>
          <pc:sldMk cId="1455919670" sldId="4529"/>
        </pc:sldMkLst>
        <pc:spChg chg="del">
          <ac:chgData name="Vinh Bui" userId="82aa862e-ea9a-46e1-a62b-b830a5c1de14" providerId="ADAL" clId="{4D694FA7-7D30-40D9-9FF4-F9B3932518FA}" dt="2025-06-17T01:18:08.695" v="2" actId="478"/>
          <ac:spMkLst>
            <pc:docMk/>
            <pc:sldMk cId="1455919670" sldId="4529"/>
            <ac:spMk id="2" creationId="{0F70F827-3E7B-49AF-B8DC-8F00516F8EEC}"/>
          </ac:spMkLst>
        </pc:spChg>
        <pc:spChg chg="del">
          <ac:chgData name="Vinh Bui" userId="82aa862e-ea9a-46e1-a62b-b830a5c1de14" providerId="ADAL" clId="{4D694FA7-7D30-40D9-9FF4-F9B3932518FA}" dt="2025-06-17T01:18:07.271" v="1" actId="478"/>
          <ac:spMkLst>
            <pc:docMk/>
            <pc:sldMk cId="1455919670" sldId="4529"/>
            <ac:spMk id="3" creationId="{FEDEEAFE-2148-440D-AA15-B3086BEF4338}"/>
          </ac:spMkLst>
        </pc:spChg>
        <pc:spChg chg="add del">
          <ac:chgData name="Vinh Bui" userId="82aa862e-ea9a-46e1-a62b-b830a5c1de14" providerId="ADAL" clId="{4D694FA7-7D30-40D9-9FF4-F9B3932518FA}" dt="2025-06-17T02:14:56.569" v="214" actId="478"/>
          <ac:spMkLst>
            <pc:docMk/>
            <pc:sldMk cId="1455919670" sldId="4529"/>
            <ac:spMk id="8" creationId="{86B4B5CA-2847-4CDE-B4C0-066F6A3CBFED}"/>
          </ac:spMkLst>
        </pc:spChg>
        <pc:spChg chg="add del mod">
          <ac:chgData name="Vinh Bui" userId="82aa862e-ea9a-46e1-a62b-b830a5c1de14" providerId="ADAL" clId="{4D694FA7-7D30-40D9-9FF4-F9B3932518FA}" dt="2025-06-17T02:16:53.848" v="243" actId="478"/>
          <ac:spMkLst>
            <pc:docMk/>
            <pc:sldMk cId="1455919670" sldId="4529"/>
            <ac:spMk id="9" creationId="{257241DF-C042-4CC7-B70B-E773770AB6C1}"/>
          </ac:spMkLst>
        </pc:spChg>
        <pc:picChg chg="add mod">
          <ac:chgData name="Vinh Bui" userId="82aa862e-ea9a-46e1-a62b-b830a5c1de14" providerId="ADAL" clId="{4D694FA7-7D30-40D9-9FF4-F9B3932518FA}" dt="2025-06-17T02:16:19.729" v="241" actId="1076"/>
          <ac:picMkLst>
            <pc:docMk/>
            <pc:sldMk cId="1455919670" sldId="4529"/>
            <ac:picMk id="5" creationId="{A4100A64-FCBA-41A2-B3AC-CD1FEF5328BF}"/>
          </ac:picMkLst>
        </pc:picChg>
        <pc:picChg chg="add mod">
          <ac:chgData name="Vinh Bui" userId="82aa862e-ea9a-46e1-a62b-b830a5c1de14" providerId="ADAL" clId="{4D694FA7-7D30-40D9-9FF4-F9B3932518FA}" dt="2025-06-17T01:20:01.111" v="19" actId="1076"/>
          <ac:picMkLst>
            <pc:docMk/>
            <pc:sldMk cId="1455919670" sldId="4529"/>
            <ac:picMk id="6" creationId="{0E6B5469-7085-4B80-BDAB-5FBBAF2AC078}"/>
          </ac:picMkLst>
        </pc:picChg>
      </pc:sldChg>
      <pc:sldChg chg="addSp delSp modSp add mod ord modAnim">
        <pc:chgData name="Vinh Bui" userId="82aa862e-ea9a-46e1-a62b-b830a5c1de14" providerId="ADAL" clId="{4D694FA7-7D30-40D9-9FF4-F9B3932518FA}" dt="2025-06-17T02:17:31.425" v="245"/>
        <pc:sldMkLst>
          <pc:docMk/>
          <pc:sldMk cId="1156521468" sldId="4530"/>
        </pc:sldMkLst>
        <pc:spChg chg="add mod">
          <ac:chgData name="Vinh Bui" userId="82aa862e-ea9a-46e1-a62b-b830a5c1de14" providerId="ADAL" clId="{4D694FA7-7D30-40D9-9FF4-F9B3932518FA}" dt="2025-06-17T02:03:32.790" v="138" actId="1037"/>
          <ac:spMkLst>
            <pc:docMk/>
            <pc:sldMk cId="1156521468" sldId="4530"/>
            <ac:spMk id="3" creationId="{51E3E475-8B75-40D2-B172-CF2B4B1D9416}"/>
          </ac:spMkLst>
        </pc:spChg>
        <pc:spChg chg="add mod">
          <ac:chgData name="Vinh Bui" userId="82aa862e-ea9a-46e1-a62b-b830a5c1de14" providerId="ADAL" clId="{4D694FA7-7D30-40D9-9FF4-F9B3932518FA}" dt="2025-06-17T02:03:02.102" v="122" actId="1076"/>
          <ac:spMkLst>
            <pc:docMk/>
            <pc:sldMk cId="1156521468" sldId="4530"/>
            <ac:spMk id="5" creationId="{ED96B379-0A5A-4A7D-8C01-9DF7ACEC1C33}"/>
          </ac:spMkLst>
        </pc:spChg>
        <pc:spChg chg="add del mod">
          <ac:chgData name="Vinh Bui" userId="82aa862e-ea9a-46e1-a62b-b830a5c1de14" providerId="ADAL" clId="{4D694FA7-7D30-40D9-9FF4-F9B3932518FA}" dt="2025-06-17T01:52:30.622" v="63" actId="478"/>
          <ac:spMkLst>
            <pc:docMk/>
            <pc:sldMk cId="1156521468" sldId="4530"/>
            <ac:spMk id="6" creationId="{2E6934CA-EF06-42E7-950E-BD669C6B875C}"/>
          </ac:spMkLst>
        </pc:spChg>
        <pc:spChg chg="add mod">
          <ac:chgData name="Vinh Bui" userId="82aa862e-ea9a-46e1-a62b-b830a5c1de14" providerId="ADAL" clId="{4D694FA7-7D30-40D9-9FF4-F9B3932518FA}" dt="2025-06-17T02:03:24.542" v="129" actId="14100"/>
          <ac:spMkLst>
            <pc:docMk/>
            <pc:sldMk cId="1156521468" sldId="4530"/>
            <ac:spMk id="8" creationId="{AEE029BC-9CB2-4371-9CBD-92DB23037EAB}"/>
          </ac:spMkLst>
        </pc:spChg>
        <pc:spChg chg="add mod">
          <ac:chgData name="Vinh Bui" userId="82aa862e-ea9a-46e1-a62b-b830a5c1de14" providerId="ADAL" clId="{4D694FA7-7D30-40D9-9FF4-F9B3932518FA}" dt="2025-06-17T02:02:51.583" v="121" actId="1076"/>
          <ac:spMkLst>
            <pc:docMk/>
            <pc:sldMk cId="1156521468" sldId="4530"/>
            <ac:spMk id="10" creationId="{A6FEC75A-9C5C-43B4-A83D-F04C153F35E9}"/>
          </ac:spMkLst>
        </pc:spChg>
        <pc:spChg chg="mod">
          <ac:chgData name="Vinh Bui" userId="82aa862e-ea9a-46e1-a62b-b830a5c1de14" providerId="ADAL" clId="{4D694FA7-7D30-40D9-9FF4-F9B3932518FA}" dt="2025-06-17T01:46:08.683" v="50" actId="255"/>
          <ac:spMkLst>
            <pc:docMk/>
            <pc:sldMk cId="1156521468" sldId="4530"/>
            <ac:spMk id="13" creationId="{2E94BC00-78E7-4387-B0CB-3347A1749177}"/>
          </ac:spMkLst>
        </pc:spChg>
        <pc:spChg chg="add mod">
          <ac:chgData name="Vinh Bui" userId="82aa862e-ea9a-46e1-a62b-b830a5c1de14" providerId="ADAL" clId="{4D694FA7-7D30-40D9-9FF4-F9B3932518FA}" dt="2025-06-17T02:01:52.622" v="117" actId="1076"/>
          <ac:spMkLst>
            <pc:docMk/>
            <pc:sldMk cId="1156521468" sldId="4530"/>
            <ac:spMk id="14" creationId="{4C9D0DA2-2264-4D59-9CBF-A28069688AC1}"/>
          </ac:spMkLst>
        </pc:spChg>
        <pc:picChg chg="add mod">
          <ac:chgData name="Vinh Bui" userId="82aa862e-ea9a-46e1-a62b-b830a5c1de14" providerId="ADAL" clId="{4D694FA7-7D30-40D9-9FF4-F9B3932518FA}" dt="2025-06-17T02:01:49.488" v="116" actId="1076"/>
          <ac:picMkLst>
            <pc:docMk/>
            <pc:sldMk cId="1156521468" sldId="4530"/>
            <ac:picMk id="9" creationId="{92E5B68B-1002-4F58-A262-F1E9DF1C6840}"/>
          </ac:picMkLst>
        </pc:picChg>
        <pc:picChg chg="add mod">
          <ac:chgData name="Vinh Bui" userId="82aa862e-ea9a-46e1-a62b-b830a5c1de14" providerId="ADAL" clId="{4D694FA7-7D30-40D9-9FF4-F9B3932518FA}" dt="2025-06-17T02:01:58.239" v="119" actId="1076"/>
          <ac:picMkLst>
            <pc:docMk/>
            <pc:sldMk cId="1156521468" sldId="4530"/>
            <ac:picMk id="11" creationId="{F0B0D01E-98CC-49E0-BA26-15810EFA5752}"/>
          </ac:picMkLst>
        </pc:picChg>
        <pc:picChg chg="mod">
          <ac:chgData name="Vinh Bui" userId="82aa862e-ea9a-46e1-a62b-b830a5c1de14" providerId="ADAL" clId="{4D694FA7-7D30-40D9-9FF4-F9B3932518FA}" dt="2025-06-17T01:47:59.484" v="53" actId="14100"/>
          <ac:picMkLst>
            <pc:docMk/>
            <pc:sldMk cId="1156521468" sldId="4530"/>
            <ac:picMk id="12" creationId="{C4028FCE-A97F-4362-9A85-785BCC75050D}"/>
          </ac:picMkLst>
        </pc:picChg>
      </pc:sldChg>
      <pc:sldChg chg="addSp delSp modSp add mod ord addCm delCm chgLayout">
        <pc:chgData name="Vinh Bui" userId="82aa862e-ea9a-46e1-a62b-b830a5c1de14" providerId="ADAL" clId="{4D694FA7-7D30-40D9-9FF4-F9B3932518FA}" dt="2025-06-17T02:20:59.778" v="282" actId="1076"/>
        <pc:sldMkLst>
          <pc:docMk/>
          <pc:sldMk cId="787788679" sldId="4531"/>
        </pc:sldMkLst>
        <pc:spChg chg="add del mod ord">
          <ac:chgData name="Vinh Bui" userId="82aa862e-ea9a-46e1-a62b-b830a5c1de14" providerId="ADAL" clId="{4D694FA7-7D30-40D9-9FF4-F9B3932518FA}" dt="2025-06-17T02:18:04.890" v="248" actId="478"/>
          <ac:spMkLst>
            <pc:docMk/>
            <pc:sldMk cId="787788679" sldId="4531"/>
            <ac:spMk id="2" creationId="{33F52F7D-1BDA-42DE-B555-F776EED8A861}"/>
          </ac:spMkLst>
        </pc:spChg>
        <pc:spChg chg="add del mod ord">
          <ac:chgData name="Vinh Bui" userId="82aa862e-ea9a-46e1-a62b-b830a5c1de14" providerId="ADAL" clId="{4D694FA7-7D30-40D9-9FF4-F9B3932518FA}" dt="2025-06-17T02:12:40.978" v="198" actId="478"/>
          <ac:spMkLst>
            <pc:docMk/>
            <pc:sldMk cId="787788679" sldId="4531"/>
            <ac:spMk id="3" creationId="{F6C7E313-05B6-4AE8-B1F7-6ADB82166DDC}"/>
          </ac:spMkLst>
        </pc:spChg>
        <pc:spChg chg="add del mod">
          <ac:chgData name="Vinh Bui" userId="82aa862e-ea9a-46e1-a62b-b830a5c1de14" providerId="ADAL" clId="{4D694FA7-7D30-40D9-9FF4-F9B3932518FA}" dt="2025-06-17T02:18:08.263" v="249" actId="478"/>
          <ac:spMkLst>
            <pc:docMk/>
            <pc:sldMk cId="787788679" sldId="4531"/>
            <ac:spMk id="5" creationId="{A6D4042E-27D0-4E07-8D2F-EE2F91758267}"/>
          </ac:spMkLst>
        </pc:spChg>
        <pc:spChg chg="add mod ord">
          <ac:chgData name="Vinh Bui" userId="82aa862e-ea9a-46e1-a62b-b830a5c1de14" providerId="ADAL" clId="{4D694FA7-7D30-40D9-9FF4-F9B3932518FA}" dt="2025-06-17T02:19:39.149" v="254" actId="14100"/>
          <ac:spMkLst>
            <pc:docMk/>
            <pc:sldMk cId="787788679" sldId="4531"/>
            <ac:spMk id="6" creationId="{3D2453FA-1FDF-4E71-A249-5F9DBE21C02D}"/>
          </ac:spMkLst>
        </pc:spChg>
        <pc:spChg chg="add del mod ord">
          <ac:chgData name="Vinh Bui" userId="82aa862e-ea9a-46e1-a62b-b830a5c1de14" providerId="ADAL" clId="{4D694FA7-7D30-40D9-9FF4-F9B3932518FA}" dt="2025-06-17T02:19:26.382" v="251" actId="478"/>
          <ac:spMkLst>
            <pc:docMk/>
            <pc:sldMk cId="787788679" sldId="4531"/>
            <ac:spMk id="7" creationId="{9E9C3DF0-6F95-4660-9B76-A41D66D6965A}"/>
          </ac:spMkLst>
        </pc:spChg>
        <pc:spChg chg="add mod">
          <ac:chgData name="Vinh Bui" userId="82aa862e-ea9a-46e1-a62b-b830a5c1de14" providerId="ADAL" clId="{4D694FA7-7D30-40D9-9FF4-F9B3932518FA}" dt="2025-06-17T02:20:59.778" v="282" actId="1076"/>
          <ac:spMkLst>
            <pc:docMk/>
            <pc:sldMk cId="787788679" sldId="4531"/>
            <ac:spMk id="11" creationId="{99B0D78C-1740-4067-A00C-CF7BDF4C85AC}"/>
          </ac:spMkLst>
        </pc:spChg>
        <pc:spChg chg="mod">
          <ac:chgData name="Vinh Bui" userId="82aa862e-ea9a-46e1-a62b-b830a5c1de14" providerId="ADAL" clId="{4D694FA7-7D30-40D9-9FF4-F9B3932518FA}" dt="2025-06-17T02:13:25.329" v="207" actId="1076"/>
          <ac:spMkLst>
            <pc:docMk/>
            <pc:sldMk cId="787788679" sldId="4531"/>
            <ac:spMk id="13" creationId="{2E94BC00-78E7-4387-B0CB-3347A1749177}"/>
          </ac:spMkLst>
        </pc:spChg>
        <pc:picChg chg="mod ord">
          <ac:chgData name="Vinh Bui" userId="82aa862e-ea9a-46e1-a62b-b830a5c1de14" providerId="ADAL" clId="{4D694FA7-7D30-40D9-9FF4-F9B3932518FA}" dt="2025-06-17T02:13:31.845" v="209" actId="167"/>
          <ac:picMkLst>
            <pc:docMk/>
            <pc:sldMk cId="787788679" sldId="4531"/>
            <ac:picMk id="12" creationId="{C4028FCE-A97F-4362-9A85-785BCC75050D}"/>
          </ac:picMkLst>
        </pc:picChg>
      </pc:sldChg>
      <pc:sldChg chg="new del">
        <pc:chgData name="Vinh Bui" userId="82aa862e-ea9a-46e1-a62b-b830a5c1de14" providerId="ADAL" clId="{4D694FA7-7D30-40D9-9FF4-F9B3932518FA}" dt="2025-06-17T02:09:41.943" v="161" actId="47"/>
        <pc:sldMkLst>
          <pc:docMk/>
          <pc:sldMk cId="1647224240" sldId="4531"/>
        </pc:sldMkLst>
      </pc:sldChg>
      <pc:sldChg chg="new del">
        <pc:chgData name="Vinh Bui" userId="82aa862e-ea9a-46e1-a62b-b830a5c1de14" providerId="ADAL" clId="{4D694FA7-7D30-40D9-9FF4-F9B3932518FA}" dt="2025-06-17T02:21:34.807" v="284" actId="47"/>
        <pc:sldMkLst>
          <pc:docMk/>
          <pc:sldMk cId="737594812" sldId="4532"/>
        </pc:sldMkLst>
      </pc:sldChg>
      <pc:sldChg chg="addSp delSp modSp add mod">
        <pc:chgData name="Vinh Bui" userId="82aa862e-ea9a-46e1-a62b-b830a5c1de14" providerId="ADAL" clId="{4D694FA7-7D30-40D9-9FF4-F9B3932518FA}" dt="2025-06-17T02:27:07.846" v="311" actId="14100"/>
        <pc:sldMkLst>
          <pc:docMk/>
          <pc:sldMk cId="2004285869" sldId="4532"/>
        </pc:sldMkLst>
        <pc:spChg chg="mod">
          <ac:chgData name="Vinh Bui" userId="82aa862e-ea9a-46e1-a62b-b830a5c1de14" providerId="ADAL" clId="{4D694FA7-7D30-40D9-9FF4-F9B3932518FA}" dt="2025-06-17T02:22:02.631" v="288" actId="1076"/>
          <ac:spMkLst>
            <pc:docMk/>
            <pc:sldMk cId="2004285869" sldId="4532"/>
            <ac:spMk id="13" creationId="{2E94BC00-78E7-4387-B0CB-3347A1749177}"/>
          </ac:spMkLst>
        </pc:spChg>
        <pc:picChg chg="add del mod">
          <ac:chgData name="Vinh Bui" userId="82aa862e-ea9a-46e1-a62b-b830a5c1de14" providerId="ADAL" clId="{4D694FA7-7D30-40D9-9FF4-F9B3932518FA}" dt="2025-06-17T02:26:02.056" v="301" actId="478"/>
          <ac:picMkLst>
            <pc:docMk/>
            <pc:sldMk cId="2004285869" sldId="4532"/>
            <ac:picMk id="2" creationId="{FE4678E6-B577-4DEA-95FA-F07B8D347125}"/>
          </ac:picMkLst>
        </pc:picChg>
        <pc:picChg chg="add del mod">
          <ac:chgData name="Vinh Bui" userId="82aa862e-ea9a-46e1-a62b-b830a5c1de14" providerId="ADAL" clId="{4D694FA7-7D30-40D9-9FF4-F9B3932518FA}" dt="2025-06-17T02:26:12.825" v="305"/>
          <ac:picMkLst>
            <pc:docMk/>
            <pc:sldMk cId="2004285869" sldId="4532"/>
            <ac:picMk id="3" creationId="{3AABF2F7-D57B-4528-A41B-2396CEB8E604}"/>
          </ac:picMkLst>
        </pc:picChg>
        <pc:picChg chg="add mod">
          <ac:chgData name="Vinh Bui" userId="82aa862e-ea9a-46e1-a62b-b830a5c1de14" providerId="ADAL" clId="{4D694FA7-7D30-40D9-9FF4-F9B3932518FA}" dt="2025-06-17T02:27:07.846" v="311" actId="14100"/>
          <ac:picMkLst>
            <pc:docMk/>
            <pc:sldMk cId="2004285869" sldId="4532"/>
            <ac:picMk id="5" creationId="{6DF80ED3-CBE2-4B59-9AE9-370D90E1568E}"/>
          </ac:picMkLst>
        </pc:picChg>
        <pc:picChg chg="del">
          <ac:chgData name="Vinh Bui" userId="82aa862e-ea9a-46e1-a62b-b830a5c1de14" providerId="ADAL" clId="{4D694FA7-7D30-40D9-9FF4-F9B3932518FA}" dt="2025-06-17T02:22:48.973" v="289" actId="478"/>
          <ac:picMkLst>
            <pc:docMk/>
            <pc:sldMk cId="2004285869" sldId="4532"/>
            <ac:picMk id="12" creationId="{C4028FCE-A97F-4362-9A85-785BCC75050D}"/>
          </ac:picMkLst>
        </pc:picChg>
      </pc:sldChg>
      <pc:sldChg chg="addSp delSp modSp add mod">
        <pc:chgData name="Vinh Bui" userId="82aa862e-ea9a-46e1-a62b-b830a5c1de14" providerId="ADAL" clId="{4D694FA7-7D30-40D9-9FF4-F9B3932518FA}" dt="2025-06-17T02:29:08.058" v="318" actId="14100"/>
        <pc:sldMkLst>
          <pc:docMk/>
          <pc:sldMk cId="1685020413" sldId="4533"/>
        </pc:sldMkLst>
        <pc:spChg chg="mod">
          <ac:chgData name="Vinh Bui" userId="82aa862e-ea9a-46e1-a62b-b830a5c1de14" providerId="ADAL" clId="{4D694FA7-7D30-40D9-9FF4-F9B3932518FA}" dt="2025-06-17T02:23:37.316" v="299" actId="1076"/>
          <ac:spMkLst>
            <pc:docMk/>
            <pc:sldMk cId="1685020413" sldId="4533"/>
            <ac:spMk id="13" creationId="{2E94BC00-78E7-4387-B0CB-3347A1749177}"/>
          </ac:spMkLst>
        </pc:spChg>
        <pc:picChg chg="del">
          <ac:chgData name="Vinh Bui" userId="82aa862e-ea9a-46e1-a62b-b830a5c1de14" providerId="ADAL" clId="{4D694FA7-7D30-40D9-9FF4-F9B3932518FA}" dt="2025-06-17T02:23:39.053" v="300" actId="478"/>
          <ac:picMkLst>
            <pc:docMk/>
            <pc:sldMk cId="1685020413" sldId="4533"/>
            <ac:picMk id="2" creationId="{FE4678E6-B577-4DEA-95FA-F07B8D347125}"/>
          </ac:picMkLst>
        </pc:picChg>
        <pc:picChg chg="add del mod">
          <ac:chgData name="Vinh Bui" userId="82aa862e-ea9a-46e1-a62b-b830a5c1de14" providerId="ADAL" clId="{4D694FA7-7D30-40D9-9FF4-F9B3932518FA}" dt="2025-06-17T02:28:26.180" v="315" actId="478"/>
          <ac:picMkLst>
            <pc:docMk/>
            <pc:sldMk cId="1685020413" sldId="4533"/>
            <ac:picMk id="3" creationId="{39B523B8-80C3-4D1A-8A77-B280695A5B2E}"/>
          </ac:picMkLst>
        </pc:picChg>
        <pc:picChg chg="add mod">
          <ac:chgData name="Vinh Bui" userId="82aa862e-ea9a-46e1-a62b-b830a5c1de14" providerId="ADAL" clId="{4D694FA7-7D30-40D9-9FF4-F9B3932518FA}" dt="2025-06-17T02:29:08.058" v="318" actId="14100"/>
          <ac:picMkLst>
            <pc:docMk/>
            <pc:sldMk cId="1685020413" sldId="4533"/>
            <ac:picMk id="5" creationId="{C78D82BC-5E49-47EC-80C7-2D298C143983}"/>
          </ac:picMkLst>
        </pc:picChg>
      </pc:sldChg>
      <pc:sldChg chg="addSp delSp modSp add mod">
        <pc:chgData name="Vinh Bui" userId="82aa862e-ea9a-46e1-a62b-b830a5c1de14" providerId="ADAL" clId="{4D694FA7-7D30-40D9-9FF4-F9B3932518FA}" dt="2025-06-17T02:37:00.818" v="370" actId="1076"/>
        <pc:sldMkLst>
          <pc:docMk/>
          <pc:sldMk cId="3844581646" sldId="4534"/>
        </pc:sldMkLst>
        <pc:spChg chg="mod ord">
          <ac:chgData name="Vinh Bui" userId="82aa862e-ea9a-46e1-a62b-b830a5c1de14" providerId="ADAL" clId="{4D694FA7-7D30-40D9-9FF4-F9B3932518FA}" dt="2025-06-17T02:37:00.818" v="370" actId="1076"/>
          <ac:spMkLst>
            <pc:docMk/>
            <pc:sldMk cId="3844581646" sldId="4534"/>
            <ac:spMk id="13" creationId="{2E94BC00-78E7-4387-B0CB-3347A1749177}"/>
          </ac:spMkLst>
        </pc:spChg>
        <pc:picChg chg="add del mod">
          <ac:chgData name="Vinh Bui" userId="82aa862e-ea9a-46e1-a62b-b830a5c1de14" providerId="ADAL" clId="{4D694FA7-7D30-40D9-9FF4-F9B3932518FA}" dt="2025-06-17T02:34:22.140" v="341" actId="478"/>
          <ac:picMkLst>
            <pc:docMk/>
            <pc:sldMk cId="3844581646" sldId="4534"/>
            <ac:picMk id="2" creationId="{7752B537-C51B-436D-8741-08273912F8FC}"/>
          </ac:picMkLst>
        </pc:picChg>
        <pc:picChg chg="add mod">
          <ac:chgData name="Vinh Bui" userId="82aa862e-ea9a-46e1-a62b-b830a5c1de14" providerId="ADAL" clId="{4D694FA7-7D30-40D9-9FF4-F9B3932518FA}" dt="2025-06-17T02:36:46.762" v="367" actId="1076"/>
          <ac:picMkLst>
            <pc:docMk/>
            <pc:sldMk cId="3844581646" sldId="4534"/>
            <ac:picMk id="3" creationId="{38A86B53-9138-4CE1-8103-C26C67D96C13}"/>
          </ac:picMkLst>
        </pc:picChg>
        <pc:picChg chg="del">
          <ac:chgData name="Vinh Bui" userId="82aa862e-ea9a-46e1-a62b-b830a5c1de14" providerId="ADAL" clId="{4D694FA7-7D30-40D9-9FF4-F9B3932518FA}" dt="2025-06-17T02:34:08.372" v="338" actId="478"/>
          <ac:picMkLst>
            <pc:docMk/>
            <pc:sldMk cId="3844581646" sldId="4534"/>
            <ac:picMk id="5" creationId="{C78D82BC-5E49-47EC-80C7-2D298C143983}"/>
          </ac:picMkLst>
        </pc:picChg>
      </pc:sldChg>
      <pc:sldChg chg="addSp delSp modSp new mod ord">
        <pc:chgData name="Vinh Bui" userId="82aa862e-ea9a-46e1-a62b-b830a5c1de14" providerId="ADAL" clId="{4D694FA7-7D30-40D9-9FF4-F9B3932518FA}" dt="2025-06-17T02:53:11.299" v="388"/>
        <pc:sldMkLst>
          <pc:docMk/>
          <pc:sldMk cId="4058322535" sldId="4535"/>
        </pc:sldMkLst>
        <pc:spChg chg="mod">
          <ac:chgData name="Vinh Bui" userId="82aa862e-ea9a-46e1-a62b-b830a5c1de14" providerId="ADAL" clId="{4D694FA7-7D30-40D9-9FF4-F9B3932518FA}" dt="2025-06-17T02:51:42.299" v="374"/>
          <ac:spMkLst>
            <pc:docMk/>
            <pc:sldMk cId="4058322535" sldId="4535"/>
            <ac:spMk id="2" creationId="{71F448CD-A04B-4D18-A240-18CD26A1C190}"/>
          </ac:spMkLst>
        </pc:spChg>
        <pc:spChg chg="mod">
          <ac:chgData name="Vinh Bui" userId="82aa862e-ea9a-46e1-a62b-b830a5c1de14" providerId="ADAL" clId="{4D694FA7-7D30-40D9-9FF4-F9B3932518FA}" dt="2025-06-17T02:51:29.664" v="373" actId="20577"/>
          <ac:spMkLst>
            <pc:docMk/>
            <pc:sldMk cId="4058322535" sldId="4535"/>
            <ac:spMk id="3" creationId="{9265FF08-B85C-4FFE-9466-5BE6F67FCD03}"/>
          </ac:spMkLst>
        </pc:spChg>
        <pc:spChg chg="add del mod">
          <ac:chgData name="Vinh Bui" userId="82aa862e-ea9a-46e1-a62b-b830a5c1de14" providerId="ADAL" clId="{4D694FA7-7D30-40D9-9FF4-F9B3932518FA}" dt="2025-06-17T02:52:53.737" v="386" actId="478"/>
          <ac:spMkLst>
            <pc:docMk/>
            <pc:sldMk cId="4058322535" sldId="4535"/>
            <ac:spMk id="6" creationId="{1A63BD45-7348-410E-86B0-604B00319C19}"/>
          </ac:spMkLst>
        </pc:spChg>
        <pc:picChg chg="add del">
          <ac:chgData name="Vinh Bui" userId="82aa862e-ea9a-46e1-a62b-b830a5c1de14" providerId="ADAL" clId="{4D694FA7-7D30-40D9-9FF4-F9B3932518FA}" dt="2025-06-17T02:52:00.841" v="376" actId="478"/>
          <ac:picMkLst>
            <pc:docMk/>
            <pc:sldMk cId="4058322535" sldId="4535"/>
            <ac:picMk id="4" creationId="{636C9687-0CAB-4853-8ACA-3B8B5CE387D0}"/>
          </ac:picMkLst>
        </pc:picChg>
      </pc:sldChg>
      <pc:sldChg chg="addSp delSp modSp add mod ord">
        <pc:chgData name="Vinh Bui" userId="82aa862e-ea9a-46e1-a62b-b830a5c1de14" providerId="ADAL" clId="{4D694FA7-7D30-40D9-9FF4-F9B3932518FA}" dt="2025-06-17T02:53:15.285" v="390"/>
        <pc:sldMkLst>
          <pc:docMk/>
          <pc:sldMk cId="1502394169" sldId="4536"/>
        </pc:sldMkLst>
        <pc:spChg chg="del">
          <ac:chgData name="Vinh Bui" userId="82aa862e-ea9a-46e1-a62b-b830a5c1de14" providerId="ADAL" clId="{4D694FA7-7D30-40D9-9FF4-F9B3932518FA}" dt="2025-06-17T02:52:11.607" v="378" actId="478"/>
          <ac:spMkLst>
            <pc:docMk/>
            <pc:sldMk cId="1502394169" sldId="4536"/>
            <ac:spMk id="2" creationId="{71F448CD-A04B-4D18-A240-18CD26A1C190}"/>
          </ac:spMkLst>
        </pc:spChg>
        <pc:spChg chg="del">
          <ac:chgData name="Vinh Bui" userId="82aa862e-ea9a-46e1-a62b-b830a5c1de14" providerId="ADAL" clId="{4D694FA7-7D30-40D9-9FF4-F9B3932518FA}" dt="2025-06-17T02:52:15.292" v="380" actId="478"/>
          <ac:spMkLst>
            <pc:docMk/>
            <pc:sldMk cId="1502394169" sldId="4536"/>
            <ac:spMk id="3" creationId="{9265FF08-B85C-4FFE-9466-5BE6F67FCD03}"/>
          </ac:spMkLst>
        </pc:spChg>
        <pc:spChg chg="add del mod">
          <ac:chgData name="Vinh Bui" userId="82aa862e-ea9a-46e1-a62b-b830a5c1de14" providerId="ADAL" clId="{4D694FA7-7D30-40D9-9FF4-F9B3932518FA}" dt="2025-06-17T02:52:13.803" v="379" actId="478"/>
          <ac:spMkLst>
            <pc:docMk/>
            <pc:sldMk cId="1502394169" sldId="4536"/>
            <ac:spMk id="5" creationId="{770A316E-30F0-421C-ACF9-3573BB1DA7A3}"/>
          </ac:spMkLst>
        </pc:spChg>
        <pc:spChg chg="add del mod">
          <ac:chgData name="Vinh Bui" userId="82aa862e-ea9a-46e1-a62b-b830a5c1de14" providerId="ADAL" clId="{4D694FA7-7D30-40D9-9FF4-F9B3932518FA}" dt="2025-06-17T02:52:16.472" v="381" actId="478"/>
          <ac:spMkLst>
            <pc:docMk/>
            <pc:sldMk cId="1502394169" sldId="4536"/>
            <ac:spMk id="7" creationId="{A9B193C9-812A-42DD-9771-4EA315AC1377}"/>
          </ac:spMkLst>
        </pc:spChg>
        <pc:picChg chg="add mod">
          <ac:chgData name="Vinh Bui" userId="82aa862e-ea9a-46e1-a62b-b830a5c1de14" providerId="ADAL" clId="{4D694FA7-7D30-40D9-9FF4-F9B3932518FA}" dt="2025-06-17T02:52:21.596" v="383" actId="1035"/>
          <ac:picMkLst>
            <pc:docMk/>
            <pc:sldMk cId="1502394169" sldId="4536"/>
            <ac:picMk id="8" creationId="{6CC1FE06-085F-4925-B566-876DB01F7BCC}"/>
          </ac:picMkLst>
        </pc:picChg>
      </pc:sldChg>
      <pc:sldChg chg="addSp delSp modSp new mod">
        <pc:chgData name="Vinh Bui" userId="82aa862e-ea9a-46e1-a62b-b830a5c1de14" providerId="ADAL" clId="{4D694FA7-7D30-40D9-9FF4-F9B3932518FA}" dt="2025-06-17T02:56:37.327" v="431" actId="1076"/>
        <pc:sldMkLst>
          <pc:docMk/>
          <pc:sldMk cId="970884481" sldId="4537"/>
        </pc:sldMkLst>
        <pc:spChg chg="del">
          <ac:chgData name="Vinh Bui" userId="82aa862e-ea9a-46e1-a62b-b830a5c1de14" providerId="ADAL" clId="{4D694FA7-7D30-40D9-9FF4-F9B3932518FA}" dt="2025-06-17T02:55:48.849" v="393" actId="478"/>
          <ac:spMkLst>
            <pc:docMk/>
            <pc:sldMk cId="970884481" sldId="4537"/>
            <ac:spMk id="2" creationId="{B3CF3DA1-00A0-45D2-800E-99AB0CBCDCFC}"/>
          </ac:spMkLst>
        </pc:spChg>
        <pc:spChg chg="del">
          <ac:chgData name="Vinh Bui" userId="82aa862e-ea9a-46e1-a62b-b830a5c1de14" providerId="ADAL" clId="{4D694FA7-7D30-40D9-9FF4-F9B3932518FA}" dt="2025-06-17T02:55:47.527" v="392" actId="478"/>
          <ac:spMkLst>
            <pc:docMk/>
            <pc:sldMk cId="970884481" sldId="4537"/>
            <ac:spMk id="3" creationId="{9FFA3DCB-CED3-4D99-BEFC-7FB5B07A0094}"/>
          </ac:spMkLst>
        </pc:spChg>
        <pc:spChg chg="add mod">
          <ac:chgData name="Vinh Bui" userId="82aa862e-ea9a-46e1-a62b-b830a5c1de14" providerId="ADAL" clId="{4D694FA7-7D30-40D9-9FF4-F9B3932518FA}" dt="2025-06-17T02:56:37.327" v="431" actId="1076"/>
          <ac:spMkLst>
            <pc:docMk/>
            <pc:sldMk cId="970884481" sldId="4537"/>
            <ac:spMk id="6" creationId="{C5DA86F4-D61A-488A-AC56-FC81D705E798}"/>
          </ac:spMkLst>
        </pc:spChg>
        <pc:picChg chg="add mod">
          <ac:chgData name="Vinh Bui" userId="82aa862e-ea9a-46e1-a62b-b830a5c1de14" providerId="ADAL" clId="{4D694FA7-7D30-40D9-9FF4-F9B3932518FA}" dt="2025-06-17T02:55:54.128" v="395" actId="1076"/>
          <ac:picMkLst>
            <pc:docMk/>
            <pc:sldMk cId="970884481" sldId="4537"/>
            <ac:picMk id="5" creationId="{3C37501D-157F-4239-9E59-EB323B83B89D}"/>
          </ac:picMkLst>
        </pc:picChg>
      </pc:sldChg>
      <pc:sldChg chg="modSp add mod">
        <pc:chgData name="Vinh Bui" userId="82aa862e-ea9a-46e1-a62b-b830a5c1de14" providerId="ADAL" clId="{4D694FA7-7D30-40D9-9FF4-F9B3932518FA}" dt="2025-06-17T03:05:49.971" v="760" actId="20577"/>
        <pc:sldMkLst>
          <pc:docMk/>
          <pc:sldMk cId="633742093" sldId="4538"/>
        </pc:sldMkLst>
        <pc:spChg chg="mod">
          <ac:chgData name="Vinh Bui" userId="82aa862e-ea9a-46e1-a62b-b830a5c1de14" providerId="ADAL" clId="{4D694FA7-7D30-40D9-9FF4-F9B3932518FA}" dt="2025-06-17T03:05:49.971" v="760" actId="20577"/>
          <ac:spMkLst>
            <pc:docMk/>
            <pc:sldMk cId="633742093" sldId="4538"/>
            <ac:spMk id="5" creationId="{A3962DCB-0D29-424E-B09D-F32AF434C77B}"/>
          </ac:spMkLst>
        </pc:spChg>
        <pc:spChg chg="mod">
          <ac:chgData name="Vinh Bui" userId="82aa862e-ea9a-46e1-a62b-b830a5c1de14" providerId="ADAL" clId="{4D694FA7-7D30-40D9-9FF4-F9B3932518FA}" dt="2025-06-17T03:03:57.148" v="613" actId="6549"/>
          <ac:spMkLst>
            <pc:docMk/>
            <pc:sldMk cId="633742093" sldId="4538"/>
            <ac:spMk id="7" creationId="{CD5D26E7-28B3-4550-A544-336A9188E3D5}"/>
          </ac:spMkLst>
        </pc:spChg>
      </pc:sldChg>
      <pc:sldChg chg="modSp new mod">
        <pc:chgData name="Vinh Bui" userId="82aa862e-ea9a-46e1-a62b-b830a5c1de14" providerId="ADAL" clId="{4D694FA7-7D30-40D9-9FF4-F9B3932518FA}" dt="2025-06-17T03:07:07.391" v="860" actId="114"/>
        <pc:sldMkLst>
          <pc:docMk/>
          <pc:sldMk cId="4000244942" sldId="4539"/>
        </pc:sldMkLst>
        <pc:spChg chg="mod">
          <ac:chgData name="Vinh Bui" userId="82aa862e-ea9a-46e1-a62b-b830a5c1de14" providerId="ADAL" clId="{4D694FA7-7D30-40D9-9FF4-F9B3932518FA}" dt="2025-06-17T03:06:21.559" v="786" actId="20577"/>
          <ac:spMkLst>
            <pc:docMk/>
            <pc:sldMk cId="4000244942" sldId="4539"/>
            <ac:spMk id="2" creationId="{F15DB828-DD46-497B-B671-7B9F18FB6721}"/>
          </ac:spMkLst>
        </pc:spChg>
        <pc:spChg chg="mod">
          <ac:chgData name="Vinh Bui" userId="82aa862e-ea9a-46e1-a62b-b830a5c1de14" providerId="ADAL" clId="{4D694FA7-7D30-40D9-9FF4-F9B3932518FA}" dt="2025-06-17T03:07:07.391" v="860" actId="114"/>
          <ac:spMkLst>
            <pc:docMk/>
            <pc:sldMk cId="4000244942" sldId="4539"/>
            <ac:spMk id="3" creationId="{72BC43F2-C5C7-4428-A89A-2DB49EBC3136}"/>
          </ac:spMkLst>
        </pc:spChg>
      </pc:sldChg>
      <pc:sldChg chg="modSp add mod ord">
        <pc:chgData name="Vinh Bui" userId="82aa862e-ea9a-46e1-a62b-b830a5c1de14" providerId="ADAL" clId="{4D694FA7-7D30-40D9-9FF4-F9B3932518FA}" dt="2025-06-17T03:09:24.292" v="1038" actId="1076"/>
        <pc:sldMkLst>
          <pc:docMk/>
          <pc:sldMk cId="1456492292" sldId="4540"/>
        </pc:sldMkLst>
        <pc:spChg chg="mod">
          <ac:chgData name="Vinh Bui" userId="82aa862e-ea9a-46e1-a62b-b830a5c1de14" providerId="ADAL" clId="{4D694FA7-7D30-40D9-9FF4-F9B3932518FA}" dt="2025-06-17T03:09:24.292" v="1038" actId="1076"/>
          <ac:spMkLst>
            <pc:docMk/>
            <pc:sldMk cId="1456492292" sldId="4540"/>
            <ac:spMk id="6" creationId="{C5DA86F4-D61A-488A-AC56-FC81D705E79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D37A8AFD-BCA5-0F40-B12A-03C02F08D0D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6"/>
            <a:ext cx="5444490" cy="3913614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BED9FDE2-797B-454F-B658-773C4FF1F96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2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9FDE2-797B-454F-B658-773C4FF1F96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9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2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5241473" cy="1314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328229" y="2389854"/>
            <a:ext cx="5241473" cy="1314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2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7" y="3993194"/>
            <a:ext cx="5241473" cy="1314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3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6328229" y="3993194"/>
            <a:ext cx="5241473" cy="1314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4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light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7118CB-BD6B-D3D4-BDA3-33DA27D14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366" y="2531343"/>
            <a:ext cx="8255051" cy="3130547"/>
          </a:xfrm>
          <a:prstGeom prst="rect">
            <a:avLst/>
          </a:prstGeom>
        </p:spPr>
        <p:txBody>
          <a:bodyPr tIns="180000" bIns="72000"/>
          <a:lstStyle>
            <a:lvl1pPr marL="457200" indent="-457200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baseline="0">
                <a:solidFill>
                  <a:srgbClr val="2F2F2F"/>
                </a:solidFill>
                <a:latin typeface="+mn-lt"/>
              </a:defRPr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</a:lstStyle>
          <a:p>
            <a:pPr lvl="0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8950B85-D8E6-B0F4-EB27-737A82DCE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367" y="1660778"/>
            <a:ext cx="8245814" cy="673210"/>
          </a:xfrm>
          <a:prstGeom prst="rect">
            <a:avLst/>
          </a:prstGeom>
        </p:spPr>
        <p:txBody>
          <a:bodyPr/>
          <a:lstStyle>
            <a:lvl1pPr>
              <a:defRPr sz="4000"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0A697-9A91-909D-0131-31E8371245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997555" y="6376532"/>
            <a:ext cx="2873479" cy="299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75649-DA95-EF7E-EC8D-DE7EEDF2A6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40549" y="86377"/>
            <a:ext cx="2068542" cy="110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8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65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FBF1-2438-40BC-A2A4-784778942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4FF6C-5105-4298-A657-06588C48D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60D12-C9D6-4C5C-BC8B-FC4F9F5F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BF729-3694-47D2-85A7-40C726429FFE}" type="datetimeFigureOut">
              <a:rPr lang="en-AU" smtClean="0"/>
              <a:t>17/06/2025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C0E4B-77C2-4856-8C1B-A2DBDA8B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6B28-EEAA-4C7A-A1FF-29ABCBD0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36E4-B676-41CE-A87C-E446EDE58C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45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52D02A-AD84-D669-43B5-14FC08AC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9CF1BD-B378-D987-7AC0-4482647A38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50" y="3473220"/>
            <a:ext cx="5095875" cy="1196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aseline="0"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20216-3BE7-9BB0-247F-B16E8654A9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172" y="2378121"/>
            <a:ext cx="4367998" cy="234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1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9438-7763-A560-FC9A-7C262C7D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07" y="3017943"/>
            <a:ext cx="5094849" cy="442974"/>
          </a:xfrm>
        </p:spPr>
        <p:txBody>
          <a:bodyPr/>
          <a:lstStyle>
            <a:lvl1pPr>
              <a:defRPr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D970E864-8DFA-83D1-A62A-7945C0920E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507" y="3486104"/>
            <a:ext cx="4446988" cy="519113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600" b="0" i="0" baseline="0">
                <a:solidFill>
                  <a:srgbClr val="2F2F2F"/>
                </a:solidFill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this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D4942-9CA0-5D99-43EA-9FA38881C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243" y="131706"/>
            <a:ext cx="1906432" cy="1897806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B475CB-CB4F-7355-A3F8-E943384752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27495" y="0"/>
            <a:ext cx="736450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49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light 01">
    <p:bg>
      <p:bgPr>
        <a:gradFill>
          <a:gsLst>
            <a:gs pos="5000">
              <a:srgbClr val="27AFBA"/>
            </a:gs>
            <a:gs pos="35000">
              <a:srgbClr val="3792CD">
                <a:lumMod val="92000"/>
              </a:srgbClr>
            </a:gs>
            <a:gs pos="75000">
              <a:srgbClr val="025388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B304D-1AD9-7922-9F52-ADD6B111D0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568" y="-14757"/>
            <a:ext cx="8694368" cy="688751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7118CB-BD6B-D3D4-BDA3-33DA27D144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367" y="2531344"/>
            <a:ext cx="7042150" cy="437324"/>
          </a:xfrm>
          <a:prstGeom prst="rect">
            <a:avLst/>
          </a:prstGeom>
        </p:spPr>
        <p:txBody>
          <a:bodyPr tIns="180000" bIns="72000"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solidFill>
                  <a:srgbClr val="2F2F2F"/>
                </a:solidFill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this section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8950B85-D8E6-B0F4-EB27-737A82DCE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367" y="2094020"/>
            <a:ext cx="7042150" cy="43732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0A697-9A91-909D-0131-31E8371245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5335" y="6318244"/>
            <a:ext cx="2873479" cy="2997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75649-DA95-EF7E-EC8D-DE7EEDF2A6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50252" y="139668"/>
            <a:ext cx="2682520" cy="14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0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light 02">
    <p:bg>
      <p:bgPr>
        <a:gradFill>
          <a:gsLst>
            <a:gs pos="5000">
              <a:srgbClr val="27AFBA"/>
            </a:gs>
            <a:gs pos="35000">
              <a:srgbClr val="3792CD">
                <a:lumMod val="92000"/>
              </a:srgbClr>
            </a:gs>
            <a:gs pos="75000">
              <a:srgbClr val="025388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8B304D-1AD9-7922-9F52-ADD6B111D0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3497632" y="-14757"/>
            <a:ext cx="8694368" cy="688751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7118CB-BD6B-D3D4-BDA3-33DA27D144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794" y="2230720"/>
            <a:ext cx="7042150" cy="437324"/>
          </a:xfrm>
          <a:prstGeom prst="rect">
            <a:avLst/>
          </a:prstGeom>
        </p:spPr>
        <p:txBody>
          <a:bodyPr tIns="180000" bIns="72000"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solidFill>
                  <a:srgbClr val="2F2F2F"/>
                </a:solidFill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this section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8950B85-D8E6-B0F4-EB27-737A82DCE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2794" y="1793396"/>
            <a:ext cx="7042150" cy="43732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83029-DD1B-FDD3-75E9-03F8FD1AFC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40263" y="6318244"/>
            <a:ext cx="2873479" cy="2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10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light 0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9607-949C-3D40-5422-CDA54C4FD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19" y="2105307"/>
            <a:ext cx="5609727" cy="55023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4B6309-8348-29DB-E5E8-6D2480D79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564" y="2677842"/>
            <a:ext cx="5634582" cy="3457575"/>
          </a:xfrm>
          <a:prstGeom prst="rect">
            <a:avLst/>
          </a:prstGeom>
        </p:spPr>
        <p:txBody>
          <a:bodyPr tIns="180000" bIns="36000"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solidFill>
                  <a:srgbClr val="2F2F2F"/>
                </a:solidFill>
                <a:latin typeface="Graphik Regular" panose="020B0503030202060203" pitchFamily="34" charset="77"/>
              </a:defRPr>
            </a:lvl1pPr>
            <a:lvl2pPr>
              <a:defRPr sz="1500" baseline="0">
                <a:latin typeface="Graphik Regular" panose="020B0503030202060203" pitchFamily="34" charset="77"/>
              </a:defRPr>
            </a:lvl2pPr>
            <a:lvl3pPr>
              <a:defRPr sz="1500" baseline="0">
                <a:latin typeface="Graphik Regular" panose="020B0503030202060203" pitchFamily="34" charset="77"/>
              </a:defRPr>
            </a:lvl3pPr>
            <a:lvl4pPr>
              <a:defRPr sz="1500" baseline="0">
                <a:latin typeface="Graphik Regular" panose="020B0503030202060203" pitchFamily="34" charset="77"/>
              </a:defRPr>
            </a:lvl4pPr>
            <a:lvl5pPr>
              <a:defRPr sz="1500" baseline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880205F-D7B8-EBD9-1388-437E0B1F53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3430" y="0"/>
            <a:ext cx="5728570" cy="68580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solidFill>
                  <a:srgbClr val="2F2F2F"/>
                </a:solidFill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0D4A9-CE5E-9344-ADD8-8C2B8C031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65335" y="6318244"/>
            <a:ext cx="2873479" cy="299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DC010-58DF-7B56-C345-8B7D0568BD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0252" y="139668"/>
            <a:ext cx="2682520" cy="14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1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light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EF9C6E-8A14-46CA-918A-055F029E44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40263" y="6318244"/>
            <a:ext cx="2873479" cy="299728"/>
          </a:xfrm>
          <a:prstGeom prst="rect">
            <a:avLst/>
          </a:prstGeom>
        </p:spPr>
      </p:pic>
      <p:sp>
        <p:nvSpPr>
          <p:cNvPr id="7" name="Title 11">
            <a:extLst>
              <a:ext uri="{FF2B5EF4-FFF2-40B4-BE49-F238E27FC236}">
                <a16:creationId xmlns:a16="http://schemas.microsoft.com/office/drawing/2014/main" id="{AE1AF664-5C74-C0FC-90F8-CF5132FE07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73" y="2181727"/>
            <a:ext cx="3817648" cy="2502568"/>
          </a:xfrm>
          <a:prstGeom prst="rect">
            <a:avLst/>
          </a:prstGeom>
        </p:spPr>
        <p:txBody>
          <a:bodyPr anchor="ctr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4C56FC-61C1-2B12-7F6A-70A83ACDC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74106" y="1443038"/>
            <a:ext cx="6289258" cy="4540250"/>
          </a:xfrm>
          <a:prstGeom prst="rect">
            <a:avLst/>
          </a:prstGeom>
        </p:spPr>
        <p:txBody>
          <a:bodyPr numCol="2" spcCol="360000"/>
          <a:lstStyle>
            <a:lvl1pPr>
              <a:defRPr sz="2000" baseline="0">
                <a:solidFill>
                  <a:srgbClr val="025388"/>
                </a:solidFill>
                <a:latin typeface="Montserrat Medium" pitchFamily="2" charset="77"/>
              </a:defRPr>
            </a:lvl1pPr>
            <a:lvl2pPr>
              <a:defRPr sz="1300" baseline="0">
                <a:solidFill>
                  <a:srgbClr val="2F2F2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E444F-210C-C3CD-9C3F-8DE61D7DB7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0415" y="139668"/>
            <a:ext cx="2642193" cy="14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3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light 0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EF9C6E-8A14-46CA-918A-055F029E4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40263" y="6318244"/>
            <a:ext cx="2873479" cy="29972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4C56FC-61C1-2B12-7F6A-70A83ACDCE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8412" y="1989056"/>
            <a:ext cx="10814952" cy="3994232"/>
          </a:xfrm>
          <a:prstGeom prst="rect">
            <a:avLst/>
          </a:prstGeom>
        </p:spPr>
        <p:txBody>
          <a:bodyPr numCol="1" spcCol="0"/>
          <a:lstStyle>
            <a:lvl1pPr>
              <a:defRPr sz="2000" baseline="0">
                <a:solidFill>
                  <a:srgbClr val="025388"/>
                </a:solidFill>
                <a:latin typeface="Montserrat Medium" pitchFamily="2" charset="77"/>
              </a:defRPr>
            </a:lvl1pPr>
            <a:lvl2pPr>
              <a:defRPr sz="1300" baseline="0">
                <a:solidFill>
                  <a:srgbClr val="2F2F2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6A59888F-3332-15F7-009D-BE76E9802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8412" y="1443038"/>
            <a:ext cx="7042150" cy="43732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25388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61389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r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ADA2-0E6F-7D33-BD9E-34467FECB8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367" y="2095891"/>
            <a:ext cx="5659437" cy="5345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B25ED-9BF1-00A7-0942-C437CB9AB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563" y="2655540"/>
            <a:ext cx="5659437" cy="3457575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latin typeface="Graphik Regular" panose="020B0503030202060203" pitchFamily="34" charset="77"/>
              </a:defRPr>
            </a:lvl1pPr>
            <a:lvl2pPr>
              <a:defRPr sz="1500" baseline="0">
                <a:latin typeface="Graphik Regular" panose="020B0503030202060203" pitchFamily="34" charset="77"/>
              </a:defRPr>
            </a:lvl2pPr>
            <a:lvl3pPr>
              <a:defRPr sz="1500" baseline="0">
                <a:latin typeface="Graphik Regular" panose="020B0503030202060203" pitchFamily="34" charset="77"/>
              </a:defRPr>
            </a:lvl3pPr>
            <a:lvl4pPr>
              <a:defRPr sz="1500" baseline="0">
                <a:latin typeface="Graphik Regular" panose="020B0503030202060203" pitchFamily="34" charset="77"/>
              </a:defRPr>
            </a:lvl4pPr>
            <a:lvl5pPr>
              <a:defRPr sz="1500" baseline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5B41ED-828C-97BA-9E25-5A3E6542643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33284" y="1115122"/>
            <a:ext cx="5022153" cy="5022153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latin typeface="Graphik Regular" panose="020B0503030202060203" pitchFamily="34" charset="77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C0939C6-604E-F1BD-BB23-1CE342C99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009" y="129226"/>
            <a:ext cx="1593810" cy="15865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8E7B6-5F1B-60E3-0E83-248A590E1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5332" y="6318244"/>
            <a:ext cx="2873486" cy="2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878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rk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2F6D2D-BF75-24F9-84BC-4D60ECFF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0" y="1843508"/>
            <a:ext cx="6441697" cy="511386"/>
          </a:xfrm>
          <a:prstGeom prst="rect">
            <a:avLst/>
          </a:prstGeom>
        </p:spPr>
        <p:txBody>
          <a:bodyPr tIns="0" b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98BFBA-5792-392B-311B-6C7495936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4163" y="2391841"/>
            <a:ext cx="6442075" cy="3683000"/>
          </a:xfrm>
          <a:prstGeom prst="rect">
            <a:avLst/>
          </a:prstGeom>
        </p:spPr>
        <p:txBody>
          <a:bodyPr tIns="180000" bIns="36000"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latin typeface="Graphik Regular" panose="020B0503030202060203" pitchFamily="34" charset="77"/>
              </a:defRPr>
            </a:lvl1pPr>
            <a:lvl2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2pPr>
            <a:lvl3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3pPr>
            <a:lvl4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4pPr>
            <a:lvl5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54551-EFA6-526A-88EE-34C5518449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40260" y="6318244"/>
            <a:ext cx="2873486" cy="2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2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rk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98BFBA-5792-392B-311B-6C7495936C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989" y="2685990"/>
            <a:ext cx="6442075" cy="3401659"/>
          </a:xfrm>
          <a:prstGeom prst="rect">
            <a:avLst/>
          </a:prstGeom>
        </p:spPr>
        <p:txBody>
          <a:bodyPr tIns="180000" bIns="36000"/>
          <a:lstStyle>
            <a:lvl1pPr>
              <a:lnSpc>
                <a:spcPct val="125000"/>
              </a:lnSpc>
              <a:spcBef>
                <a:spcPts val="500"/>
              </a:spcBef>
              <a:defRPr sz="1300" baseline="0">
                <a:latin typeface="Graphik Regular" panose="020B0503030202060203" pitchFamily="34" charset="77"/>
              </a:defRPr>
            </a:lvl1pPr>
            <a:lvl2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2pPr>
            <a:lvl3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3pPr>
            <a:lvl4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4pPr>
            <a:lvl5pPr>
              <a:lnSpc>
                <a:spcPct val="114000"/>
              </a:lnSpc>
              <a:spcBef>
                <a:spcPts val="500"/>
              </a:spcBef>
              <a:defRPr sz="1500" baseline="0">
                <a:latin typeface="Graphik Regular" panose="020B050303020206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9CA637-4790-8D63-2CB1-28AC0F4D0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67" y="2136148"/>
            <a:ext cx="6441697" cy="511386"/>
          </a:xfrm>
          <a:prstGeom prst="rect">
            <a:avLst/>
          </a:prstGeom>
        </p:spPr>
        <p:txBody>
          <a:bodyPr tIns="0" bIns="180000"/>
          <a:lstStyle/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E97A4-D3FE-7F16-4573-FCC7BC8DAB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65332" y="6318244"/>
            <a:ext cx="2873486" cy="299728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B008D58-1814-773A-4090-DD3D7BD784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6009" y="129226"/>
            <a:ext cx="1593810" cy="15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3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rk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C413-BE72-997C-6995-48F27E2C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4" y="1423903"/>
            <a:ext cx="10563726" cy="62948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C3A0F-6465-7776-6FB7-F282C363BB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552" y="2069431"/>
            <a:ext cx="5133975" cy="3961649"/>
          </a:xfrm>
          <a:prstGeom prst="rect">
            <a:avLst/>
          </a:prstGeom>
        </p:spPr>
        <p:txBody>
          <a:bodyPr/>
          <a:lstStyle>
            <a:lvl1pPr>
              <a:defRPr sz="2000" baseline="0">
                <a:latin typeface="Montserrat Medium" pitchFamily="2" charset="77"/>
              </a:defRPr>
            </a:lvl1pPr>
            <a:lvl2pPr>
              <a:defRPr sz="1300" baseline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104F4ED-8FA5-B7AA-2D8E-632C5DDDB3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9825" y="2069431"/>
            <a:ext cx="5133975" cy="39616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9544F-4785-B67B-BD28-0A099BEA2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40260" y="6318244"/>
            <a:ext cx="2873486" cy="2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0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Full Colour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31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Light Op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4C46DA-C918-CFA7-414F-6EEB942F5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06" y="2019114"/>
            <a:ext cx="10515600" cy="2028451"/>
          </a:xfrm>
          <a:prstGeom prst="rect">
            <a:avLst/>
          </a:prstGeom>
        </p:spPr>
        <p:txBody>
          <a:bodyPr lIns="0" tIns="180000" rIns="0" bIns="36000"/>
          <a:lstStyle>
            <a:lvl1pPr marL="180000">
              <a:lnSpc>
                <a:spcPct val="125000"/>
              </a:lnSpc>
              <a:defRPr sz="3600" baseline="0">
                <a:solidFill>
                  <a:srgbClr val="025388"/>
                </a:solidFill>
                <a:latin typeface="Graphik Regular" panose="020B050303020206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</a:t>
            </a:r>
            <a:br>
              <a:rPr lang="en-US" dirty="0"/>
            </a:br>
            <a:r>
              <a:rPr lang="en-US" sz="3600" baseline="0" dirty="0"/>
              <a:t>Click to edit sub title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F8E52-79FE-B117-9C49-50185DAF58FF}"/>
              </a:ext>
            </a:extLst>
          </p:cNvPr>
          <p:cNvSpPr txBox="1"/>
          <p:nvPr userDrawn="1"/>
        </p:nvSpPr>
        <p:spPr>
          <a:xfrm>
            <a:off x="465222" y="4345805"/>
            <a:ext cx="7138736" cy="1381147"/>
          </a:xfrm>
          <a:prstGeom prst="rect">
            <a:avLst/>
          </a:prstGeom>
          <a:noFill/>
        </p:spPr>
        <p:txBody>
          <a:bodyPr wrap="square" numCol="3" spcCol="270000" rtlCol="0">
            <a:spAutoFit/>
          </a:bodyPr>
          <a:lstStyle/>
          <a:p>
            <a:pPr marL="0">
              <a:lnSpc>
                <a:spcPct val="125000"/>
              </a:lnSpc>
              <a:spcBef>
                <a:spcPts val="0"/>
              </a:spcBef>
            </a:pPr>
            <a:r>
              <a:rPr lang="en-US" sz="1400" baseline="0" dirty="0">
                <a:solidFill>
                  <a:srgbClr val="025388"/>
                </a:solidFill>
                <a:latin typeface="Montserrat Medium" pitchFamily="2" charset="77"/>
              </a:rPr>
              <a:t>Gold Coast</a:t>
            </a:r>
          </a:p>
          <a:p>
            <a:pPr marL="0">
              <a:lnSpc>
                <a:spcPct val="125000"/>
              </a:lnSpc>
              <a:spcBef>
                <a:spcPts val="0"/>
              </a:spcBef>
            </a:pP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Regular" panose="020B0503030202060203" pitchFamily="34" charset="77"/>
              </a:rPr>
              <a:t>Southern Cross Drive</a:t>
            </a:r>
            <a:br>
              <a:rPr lang="en-US" sz="1100" dirty="0">
                <a:solidFill>
                  <a:srgbClr val="2F2F2F"/>
                </a:solidFill>
                <a:latin typeface="Graphik Regular" panose="020B0503030202060203" pitchFamily="34" charset="77"/>
              </a:rPr>
            </a:b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Regular" panose="020B0503030202060203" pitchFamily="34" charset="77"/>
              </a:rPr>
              <a:t>Bilinga </a:t>
            </a:r>
            <a:br>
              <a:rPr lang="en-US" sz="1100" b="0" i="0" u="none" strike="noStrike" dirty="0">
                <a:solidFill>
                  <a:srgbClr val="2F2F2F"/>
                </a:solidFill>
                <a:effectLst/>
                <a:latin typeface="Graphik Regular" panose="020B0503030202060203" pitchFamily="34" charset="77"/>
              </a:rPr>
            </a:b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Regular" panose="020B0503030202060203" pitchFamily="34" charset="77"/>
              </a:rPr>
              <a:t>QLD 4225</a:t>
            </a:r>
            <a:endParaRPr lang="en-US" sz="1100" baseline="0" dirty="0">
              <a:solidFill>
                <a:srgbClr val="2F2F2F"/>
              </a:solidFill>
              <a:latin typeface="Montserrat Medium" pitchFamily="2" charset="77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endParaRPr lang="en-US" sz="2000" baseline="0" dirty="0">
              <a:solidFill>
                <a:srgbClr val="2F2F2F"/>
              </a:solidFill>
              <a:latin typeface="Montserrat Medium" pitchFamily="2" charset="77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1400" baseline="0" dirty="0">
                <a:solidFill>
                  <a:srgbClr val="025388"/>
                </a:solidFill>
                <a:latin typeface="Montserrat Medium" pitchFamily="2" charset="77"/>
              </a:rPr>
              <a:t>Lismore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Military Road</a:t>
            </a:r>
            <a:br>
              <a:rPr lang="en-US" sz="1100" dirty="0">
                <a:solidFill>
                  <a:srgbClr val="2F2F2F"/>
                </a:solidFill>
              </a:rPr>
            </a:b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East Lismore </a:t>
            </a:r>
            <a:br>
              <a:rPr lang="en-US" sz="1100" b="0" i="0" u="none" strike="noStrike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</a:br>
            <a:r>
              <a:rPr lang="en-US" sz="1100" b="0" i="0" u="none" strike="noStrike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NSW 2480</a:t>
            </a:r>
            <a:endParaRPr lang="en-US" sz="1100" b="0" i="0" u="none" strike="noStrike" baseline="0" dirty="0">
              <a:solidFill>
                <a:srgbClr val="2F2F2F"/>
              </a:solidFill>
              <a:effectLst/>
              <a:latin typeface="Graphik Regular" panose="020B050303020206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>
              <a:solidFill>
                <a:srgbClr val="2F2F2F"/>
              </a:solidFill>
              <a:latin typeface="Montserrat Medium" pitchFamily="2" charset="77"/>
            </a:endParaRPr>
          </a:p>
          <a:p>
            <a:pPr>
              <a:lnSpc>
                <a:spcPct val="125000"/>
              </a:lnSpc>
              <a:spcBef>
                <a:spcPts val="0"/>
              </a:spcBef>
            </a:pPr>
            <a:r>
              <a:rPr lang="en-US" sz="1400" baseline="0" dirty="0">
                <a:solidFill>
                  <a:srgbClr val="025388"/>
                </a:solidFill>
                <a:latin typeface="Montserrat Medium" pitchFamily="2" charset="77"/>
              </a:rPr>
              <a:t>Coffs </a:t>
            </a:r>
            <a:r>
              <a:rPr lang="en-US" sz="1400" baseline="0" dirty="0" err="1">
                <a:solidFill>
                  <a:srgbClr val="025388"/>
                </a:solidFill>
                <a:latin typeface="Montserrat Medium" pitchFamily="2" charset="77"/>
              </a:rPr>
              <a:t>Harbour</a:t>
            </a:r>
            <a:endParaRPr lang="en-US" sz="1400" baseline="0" dirty="0">
              <a:solidFill>
                <a:srgbClr val="025388"/>
              </a:solidFill>
              <a:latin typeface="Montserrat Medium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baseline="0" dirty="0" err="1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Hogbin</a:t>
            </a:r>
            <a:r>
              <a:rPr lang="en-US" sz="1100" b="0" i="0" u="none" strike="noStrike" baseline="0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 Drive </a:t>
            </a:r>
            <a:br>
              <a:rPr lang="en-US" sz="1100" baseline="0" dirty="0">
                <a:solidFill>
                  <a:srgbClr val="2F2F2F"/>
                </a:solidFill>
              </a:rPr>
            </a:br>
            <a:r>
              <a:rPr lang="en-US" sz="1100" b="0" i="0" u="none" strike="noStrike" baseline="0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Coffs </a:t>
            </a:r>
            <a:r>
              <a:rPr lang="en-US" sz="1100" b="0" i="0" u="none" strike="noStrike" baseline="0" dirty="0" err="1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Harbour</a:t>
            </a:r>
            <a:r>
              <a:rPr lang="en-US" sz="1100" b="0" i="0" u="none" strike="noStrike" baseline="0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 </a:t>
            </a:r>
            <a:br>
              <a:rPr lang="en-US" sz="1100" b="0" i="0" u="none" strike="noStrike" baseline="0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</a:br>
            <a:r>
              <a:rPr lang="en-US" sz="1100" b="0" i="0" u="none" strike="noStrike" baseline="0" dirty="0">
                <a:solidFill>
                  <a:srgbClr val="2F2F2F"/>
                </a:solidFill>
                <a:effectLst/>
                <a:latin typeface="Graphik Web" panose="020B0503030202060203" pitchFamily="34" charset="77"/>
              </a:rPr>
              <a:t>NSW 2450</a:t>
            </a:r>
            <a:endParaRPr lang="en-US" sz="1100" baseline="0" dirty="0">
              <a:solidFill>
                <a:srgbClr val="2F2F2F"/>
              </a:solidFill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2969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8" y="3418114"/>
            <a:ext cx="5504297" cy="495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Insert text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8" y="2731752"/>
            <a:ext cx="7224609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Colour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64029" y="2389855"/>
            <a:ext cx="3164052" cy="3261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585099" y="2389854"/>
            <a:ext cx="3164054" cy="3261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1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Colour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64027" y="1382662"/>
            <a:ext cx="6558183" cy="573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007298"/>
                </a:solidFill>
                <a:latin typeface="Roboto Black" charset="0"/>
                <a:ea typeface="Roboto Black" charset="0"/>
                <a:cs typeface="Roboto Black" charset="0"/>
              </a:defRPr>
            </a:lvl1pPr>
            <a:lvl2pPr marL="4572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2pPr>
            <a:lvl3pPr marL="9144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3pPr>
            <a:lvl4pPr marL="13716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4pPr>
            <a:lvl5pPr marL="1828800" indent="0">
              <a:buNone/>
              <a:defRPr sz="3800" b="1" i="0">
                <a:latin typeface="Roboto Black" charset="0"/>
                <a:ea typeface="Roboto Black" charset="0"/>
                <a:cs typeface="Roboto Black" charset="0"/>
              </a:defRPr>
            </a:lvl5pPr>
          </a:lstStyle>
          <a:p>
            <a:pPr lvl="0"/>
            <a:r>
              <a:rPr lang="en-GB"/>
              <a:t>Insert </a:t>
            </a:r>
            <a:r>
              <a:rPr lang="en-GB" dirty="0"/>
              <a:t>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664027" y="2389854"/>
            <a:ext cx="6558185" cy="1077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Text 1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64025" y="3822055"/>
            <a:ext cx="6558185" cy="4467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rgbClr val="00A6B6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Subtitle: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64024" y="4268761"/>
            <a:ext cx="6558185" cy="107741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charset="0"/>
              <a:buChar char="•"/>
              <a:defRPr sz="1800" b="0" i="0" baseline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Bullet 1</a:t>
            </a:r>
          </a:p>
          <a:p>
            <a:pPr lvl="0"/>
            <a:r>
              <a:rPr lang="en-GB" dirty="0"/>
              <a:t>Bullet 2</a:t>
            </a:r>
          </a:p>
          <a:p>
            <a:pPr lvl="0"/>
            <a:r>
              <a:rPr lang="en-GB" dirty="0"/>
              <a:t>Bullet 3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027" y="6100990"/>
            <a:ext cx="5302820" cy="299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solidFill>
                  <a:srgbClr val="007298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2pPr>
            <a:lvl3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3pPr>
            <a:lvl4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4pPr>
            <a:lvl5pPr>
              <a:defRPr sz="2400" b="0" i="0">
                <a:latin typeface="Roboto Light" charset="0"/>
                <a:ea typeface="Roboto Light" charset="0"/>
                <a:cs typeface="Roboto Light" charset="0"/>
              </a:defRPr>
            </a:lvl5pPr>
          </a:lstStyle>
          <a:p>
            <a:pPr lvl="0"/>
            <a:r>
              <a:rPr lang="en-GB" dirty="0"/>
              <a:t>1 | Presentation name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6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i="0" kern="1200" spc="150" baseline="0">
          <a:solidFill>
            <a:schemeClr val="tx1"/>
          </a:solidFill>
          <a:latin typeface="Roboto Black" charset="0"/>
          <a:ea typeface="Roboto Black" charset="0"/>
          <a:cs typeface="Roboto Blac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63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2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77" r:id="rId9"/>
    <p:sldLayoutId id="2147483678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27AFBA"/>
            </a:gs>
            <a:gs pos="35000">
              <a:srgbClr val="3792CD">
                <a:lumMod val="92000"/>
              </a:srgbClr>
            </a:gs>
            <a:gs pos="75000">
              <a:srgbClr val="025388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1673DC-AEDF-3D49-2A50-3633A465E1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08800" y="0"/>
            <a:ext cx="6303000" cy="6876000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36C9B8FA-35B5-DACC-6B60-6B2D70FA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737" y="3017943"/>
            <a:ext cx="5094849" cy="44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2C418-C5FA-BBA9-77E7-B3FDECC6BAF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5332" y="6318244"/>
            <a:ext cx="2873486" cy="2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 baseline="0">
          <a:solidFill>
            <a:schemeClr val="bg1"/>
          </a:solidFill>
          <a:latin typeface="Montserrat Medium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">
              <a:srgbClr val="27AFBA"/>
            </a:gs>
            <a:gs pos="35000">
              <a:srgbClr val="3792CD">
                <a:lumMod val="92000"/>
              </a:srgbClr>
            </a:gs>
            <a:gs pos="75000">
              <a:srgbClr val="02538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34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baseline="0" dirty="0" smtClean="0">
          <a:solidFill>
            <a:schemeClr val="bg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 baseline="0">
          <a:solidFill>
            <a:schemeClr val="bg1"/>
          </a:solidFill>
          <a:latin typeface="Graphik Medium" panose="020B0503030202060203" pitchFamily="34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5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bg1"/>
          </a:solidFill>
          <a:latin typeface="Graphik Regular" panose="020B0503030202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4139A5-6AD0-361C-4DC2-3992781F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367" y="2089248"/>
            <a:ext cx="10515600" cy="2256557"/>
          </a:xfrm>
          <a:prstGeom prst="rect">
            <a:avLst/>
          </a:prstGeom>
        </p:spPr>
        <p:txBody>
          <a:bodyPr vert="horz" lIns="0" tIns="36000" rIns="18000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87A4B-DF5C-0C33-3389-4F09416F3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0252" y="139668"/>
            <a:ext cx="2682520" cy="1439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2043D-FC6D-DC33-267A-884D01348D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40263" y="6186266"/>
            <a:ext cx="2873479" cy="29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AC62C4-CEC0-6DF8-A2C5-5A783D6538DC}"/>
              </a:ext>
            </a:extLst>
          </p:cNvPr>
          <p:cNvSpPr txBox="1"/>
          <p:nvPr userDrawn="1"/>
        </p:nvSpPr>
        <p:spPr>
          <a:xfrm>
            <a:off x="465222" y="5750568"/>
            <a:ext cx="66253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0" u="none" strike="noStrike" baseline="0" dirty="0">
                <a:solidFill>
                  <a:srgbClr val="025388"/>
                </a:solidFill>
                <a:effectLst/>
                <a:latin typeface="Montserrat Medium" pitchFamily="2" charset="77"/>
              </a:rPr>
              <a:t>Connect with us #</a:t>
            </a:r>
            <a:r>
              <a:rPr lang="en-US" sz="1500" b="0" i="0" u="none" strike="noStrike" spc="100" baseline="0" dirty="0" err="1">
                <a:solidFill>
                  <a:srgbClr val="025388"/>
                </a:solidFill>
                <a:effectLst/>
                <a:latin typeface="Montserrat Medium" pitchFamily="2" charset="77"/>
              </a:rPr>
              <a:t>southerncrossuniversity</a:t>
            </a:r>
            <a:endParaRPr lang="en-US" sz="1500" spc="100" baseline="0" dirty="0">
              <a:solidFill>
                <a:srgbClr val="025388"/>
              </a:solidFill>
              <a:latin typeface="Montserrat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C773B-C88C-2877-4DF2-749F9D64B7E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584368" y="6217394"/>
            <a:ext cx="1899816" cy="182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21FDA-D99F-EE1B-B80A-EDEF231CAEEA}"/>
              </a:ext>
            </a:extLst>
          </p:cNvPr>
          <p:cNvSpPr txBox="1"/>
          <p:nvPr userDrawn="1"/>
        </p:nvSpPr>
        <p:spPr>
          <a:xfrm>
            <a:off x="502930" y="6555227"/>
            <a:ext cx="4631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800" b="0" i="0" baseline="0" dirty="0">
                <a:solidFill>
                  <a:srgbClr val="2F2F2F"/>
                </a:solidFill>
                <a:effectLst/>
                <a:latin typeface="+mn-lt"/>
              </a:rPr>
              <a:t>CRICOS Provider: 01241G  |  </a:t>
            </a:r>
            <a:r>
              <a:rPr lang="en-US" sz="800" baseline="0" dirty="0">
                <a:solidFill>
                  <a:srgbClr val="2F2F2F"/>
                </a:solidFill>
                <a:effectLst/>
                <a:latin typeface="+mn-lt"/>
              </a:rPr>
              <a:t>TEQSA Provider Code: PRV12043 Australian University</a:t>
            </a:r>
          </a:p>
        </p:txBody>
      </p:sp>
    </p:spTree>
    <p:extLst>
      <p:ext uri="{BB962C8B-B14F-4D97-AF65-F5344CB8AC3E}">
        <p14:creationId xmlns:p14="http://schemas.microsoft.com/office/powerpoint/2010/main" val="94291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3600" kern="1200" baseline="0">
          <a:solidFill>
            <a:srgbClr val="025388"/>
          </a:solidFill>
          <a:latin typeface="Montserrat Medium" pitchFamily="2" charset="77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rgbClr val="2F2F2F"/>
          </a:solidFill>
          <a:latin typeface="Graphik Medium" panose="020B0503030202060203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baseline="0">
          <a:solidFill>
            <a:srgbClr val="F2F2F2"/>
          </a:solidFill>
          <a:latin typeface="Montserrat Medium" pitchFamily="2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rgbClr val="F2F2F2"/>
          </a:solidFill>
          <a:latin typeface="Montserrat Medium" pitchFamily="2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rgbClr val="F2F2F2"/>
          </a:solidFill>
          <a:latin typeface="Montserrat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chablemachine.withgoogle.com/train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00A64-FCBA-41A2-B3AC-CD1FEF53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B5469-7085-4B80-BDAB-5FBBAF2A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" y="4537254"/>
            <a:ext cx="4099475" cy="123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1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7501D-157F-4239-9E59-EB323B83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31" y="0"/>
            <a:ext cx="58251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A86F4-D61A-488A-AC56-FC81D705E798}"/>
              </a:ext>
            </a:extLst>
          </p:cNvPr>
          <p:cNvSpPr txBox="1"/>
          <p:nvPr/>
        </p:nvSpPr>
        <p:spPr>
          <a:xfrm>
            <a:off x="974060" y="2481669"/>
            <a:ext cx="53927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97088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962DCB-0D29-424E-B09D-F32AF434C77B}"/>
              </a:ext>
            </a:extLst>
          </p:cNvPr>
          <p:cNvSpPr txBox="1"/>
          <p:nvPr/>
        </p:nvSpPr>
        <p:spPr>
          <a:xfrm>
            <a:off x="706775" y="827168"/>
            <a:ext cx="59037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STEP 1</a:t>
            </a:r>
          </a:p>
          <a:p>
            <a:r>
              <a:rPr lang="en-AU" dirty="0" err="1"/>
              <a:t>npm</a:t>
            </a:r>
            <a:r>
              <a:rPr lang="en-AU" dirty="0"/>
              <a:t> create </a:t>
            </a:r>
            <a:r>
              <a:rPr lang="en-AU" dirty="0" err="1"/>
              <a:t>vite@latest</a:t>
            </a:r>
            <a:r>
              <a:rPr lang="en-AU" dirty="0"/>
              <a:t> waste-classifier --template react</a:t>
            </a:r>
          </a:p>
          <a:p>
            <a:r>
              <a:rPr lang="en-AU" dirty="0"/>
              <a:t>cd waste-classifier</a:t>
            </a:r>
          </a:p>
          <a:p>
            <a:r>
              <a:rPr lang="en-AU" dirty="0" err="1"/>
              <a:t>npm</a:t>
            </a:r>
            <a:r>
              <a:rPr lang="en-AU" dirty="0"/>
              <a:t> install</a:t>
            </a:r>
          </a:p>
          <a:p>
            <a:r>
              <a:rPr lang="en-AU" dirty="0" err="1"/>
              <a:t>npm</a:t>
            </a:r>
            <a:r>
              <a:rPr lang="en-AU" dirty="0"/>
              <a:t> install @tensorflow/tfjs react-webcam framer-motion</a:t>
            </a:r>
          </a:p>
          <a:p>
            <a:r>
              <a:rPr lang="en-AU" dirty="0" err="1"/>
              <a:t>npm</a:t>
            </a:r>
            <a:r>
              <a:rPr lang="en-AU" dirty="0"/>
              <a:t> install @teachablemachine/image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D26E7-28B3-4550-A544-336A9188E3D5}"/>
              </a:ext>
            </a:extLst>
          </p:cNvPr>
          <p:cNvSpPr txBox="1"/>
          <p:nvPr/>
        </p:nvSpPr>
        <p:spPr>
          <a:xfrm>
            <a:off x="6964962" y="827168"/>
            <a:ext cx="47041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STEP 2</a:t>
            </a:r>
          </a:p>
          <a:p>
            <a:r>
              <a:rPr lang="en-AU" dirty="0"/>
              <a:t>waste-classifier/</a:t>
            </a:r>
            <a:endParaRPr lang="en-AU" b="1" dirty="0"/>
          </a:p>
          <a:p>
            <a:pPr lvl="1"/>
            <a:r>
              <a:rPr lang="en-AU" dirty="0"/>
              <a:t>public/</a:t>
            </a:r>
          </a:p>
          <a:p>
            <a:pPr lvl="1"/>
            <a:r>
              <a:rPr lang="en-AU" dirty="0"/>
              <a:t>  model/</a:t>
            </a:r>
          </a:p>
          <a:p>
            <a:pPr lvl="1"/>
            <a:r>
              <a:rPr lang="en-AU" dirty="0"/>
              <a:t>images</a:t>
            </a:r>
          </a:p>
          <a:p>
            <a:pPr lvl="1"/>
            <a:r>
              <a:rPr lang="en-AU" i="1" dirty="0"/>
              <a:t>    recycle_paper.png</a:t>
            </a:r>
          </a:p>
          <a:p>
            <a:pPr lvl="1"/>
            <a:r>
              <a:rPr lang="en-AU" i="1" dirty="0"/>
              <a:t>    recycle_mixed.png</a:t>
            </a:r>
          </a:p>
          <a:p>
            <a:pPr lvl="1"/>
            <a:r>
              <a:rPr lang="en-AU" i="1" dirty="0"/>
              <a:t>    green_waste.png</a:t>
            </a:r>
          </a:p>
          <a:p>
            <a:pPr lvl="1"/>
            <a:r>
              <a:rPr lang="en-AU" i="1" dirty="0"/>
              <a:t>    general_waste.png</a:t>
            </a:r>
          </a:p>
          <a:p>
            <a:pPr lvl="1"/>
            <a:r>
              <a:rPr lang="en-AU" dirty="0" err="1"/>
              <a:t>src</a:t>
            </a:r>
            <a:r>
              <a:rPr lang="en-AU" dirty="0"/>
              <a:t>/</a:t>
            </a:r>
          </a:p>
          <a:p>
            <a:pPr lvl="1"/>
            <a:r>
              <a:rPr lang="en-AU" dirty="0"/>
              <a:t>  components/</a:t>
            </a:r>
          </a:p>
          <a:p>
            <a:pPr lvl="1"/>
            <a:r>
              <a:rPr lang="en-AU" i="1" dirty="0"/>
              <a:t>    </a:t>
            </a:r>
            <a:r>
              <a:rPr lang="en-AU" i="1" dirty="0" err="1"/>
              <a:t>WebcamCapture.jsx</a:t>
            </a:r>
            <a:endParaRPr lang="en-AU" i="1" dirty="0"/>
          </a:p>
          <a:p>
            <a:pPr lvl="1"/>
            <a:r>
              <a:rPr lang="en-AU" i="1" dirty="0"/>
              <a:t>    </a:t>
            </a:r>
            <a:r>
              <a:rPr lang="en-AU" i="1" dirty="0" err="1"/>
              <a:t>WasteDisplay.jsx</a:t>
            </a:r>
            <a:endParaRPr lang="en-AU" i="1" dirty="0"/>
          </a:p>
          <a:p>
            <a:pPr lvl="1"/>
            <a:r>
              <a:rPr lang="en-AU" i="1" dirty="0"/>
              <a:t>  </a:t>
            </a:r>
            <a:r>
              <a:rPr lang="en-AU" i="1" dirty="0" err="1"/>
              <a:t>App.jsx</a:t>
            </a:r>
            <a:endParaRPr lang="en-AU" i="1" dirty="0"/>
          </a:p>
          <a:p>
            <a:pPr lvl="1"/>
            <a:r>
              <a:rPr lang="en-AU" i="1" dirty="0"/>
              <a:t>  App.css</a:t>
            </a:r>
          </a:p>
          <a:p>
            <a:pPr lvl="1"/>
            <a:r>
              <a:rPr lang="en-AU" i="1" dirty="0"/>
              <a:t>  </a:t>
            </a:r>
            <a:r>
              <a:rPr lang="en-AU" i="1" dirty="0" err="1"/>
              <a:t>main.jsx</a:t>
            </a:r>
            <a:endParaRPr lang="en-AU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0A2F6-AA92-4734-AEC7-5AAA3BC16344}"/>
              </a:ext>
            </a:extLst>
          </p:cNvPr>
          <p:cNvSpPr txBox="1"/>
          <p:nvPr/>
        </p:nvSpPr>
        <p:spPr>
          <a:xfrm>
            <a:off x="846033" y="5059111"/>
            <a:ext cx="547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Your instructors will provide the codes so you can copy.</a:t>
            </a:r>
          </a:p>
        </p:txBody>
      </p:sp>
    </p:spTree>
    <p:extLst>
      <p:ext uri="{BB962C8B-B14F-4D97-AF65-F5344CB8AC3E}">
        <p14:creationId xmlns:p14="http://schemas.microsoft.com/office/powerpoint/2010/main" val="111960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962DCB-0D29-424E-B09D-F32AF434C77B}"/>
              </a:ext>
            </a:extLst>
          </p:cNvPr>
          <p:cNvSpPr txBox="1"/>
          <p:nvPr/>
        </p:nvSpPr>
        <p:spPr>
          <a:xfrm>
            <a:off x="706775" y="827168"/>
            <a:ext cx="59037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STEP 3</a:t>
            </a:r>
          </a:p>
          <a:p>
            <a:r>
              <a:rPr lang="en-AU" dirty="0"/>
              <a:t>Train the classification model with the </a:t>
            </a:r>
            <a:r>
              <a:rPr lang="en-AU" dirty="0">
                <a:hlinkClick r:id="rId2"/>
              </a:rPr>
              <a:t>teachable machine</a:t>
            </a:r>
            <a:endParaRPr lang="en-AU" dirty="0"/>
          </a:p>
          <a:p>
            <a:endParaRPr lang="en-AU" dirty="0"/>
          </a:p>
          <a:p>
            <a:r>
              <a:rPr lang="en-AU" dirty="0"/>
              <a:t>You will work in group to train a model to do waste classification.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D26E7-28B3-4550-A544-336A9188E3D5}"/>
              </a:ext>
            </a:extLst>
          </p:cNvPr>
          <p:cNvSpPr txBox="1"/>
          <p:nvPr/>
        </p:nvSpPr>
        <p:spPr>
          <a:xfrm>
            <a:off x="6964962" y="827168"/>
            <a:ext cx="47041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STEP 4</a:t>
            </a:r>
          </a:p>
          <a:p>
            <a:r>
              <a:rPr lang="en-AU" b="1" dirty="0"/>
              <a:t>Download the trained model to model folder</a:t>
            </a:r>
          </a:p>
          <a:p>
            <a:r>
              <a:rPr lang="en-AU" dirty="0"/>
              <a:t>waste-classifier/</a:t>
            </a:r>
            <a:endParaRPr lang="en-AU" b="1" dirty="0"/>
          </a:p>
          <a:p>
            <a:pPr lvl="1"/>
            <a:r>
              <a:rPr lang="en-AU" dirty="0"/>
              <a:t>public/</a:t>
            </a:r>
          </a:p>
          <a:p>
            <a:pPr lvl="1"/>
            <a:r>
              <a:rPr lang="en-AU" b="1" dirty="0">
                <a:solidFill>
                  <a:srgbClr val="FF0000"/>
                </a:solidFill>
              </a:rPr>
              <a:t>  model/</a:t>
            </a:r>
          </a:p>
          <a:p>
            <a:pPr lvl="1"/>
            <a:r>
              <a:rPr lang="en-AU" b="1" dirty="0">
                <a:solidFill>
                  <a:srgbClr val="FF0000"/>
                </a:solidFill>
              </a:rPr>
              <a:t>	 </a:t>
            </a:r>
            <a:r>
              <a:rPr lang="en-AU" b="1" dirty="0" err="1">
                <a:solidFill>
                  <a:srgbClr val="FF0000"/>
                </a:solidFill>
              </a:rPr>
              <a:t>model.json</a:t>
            </a:r>
            <a:endParaRPr lang="en-AU" b="1" dirty="0">
              <a:solidFill>
                <a:srgbClr val="FF0000"/>
              </a:solidFill>
            </a:endParaRPr>
          </a:p>
          <a:p>
            <a:pPr lvl="1"/>
            <a:r>
              <a:rPr lang="en-AU" b="1" dirty="0">
                <a:solidFill>
                  <a:srgbClr val="FF0000"/>
                </a:solidFill>
              </a:rPr>
              <a:t>	 </a:t>
            </a:r>
            <a:r>
              <a:rPr lang="en-AU" b="1" dirty="0" err="1">
                <a:solidFill>
                  <a:srgbClr val="FF0000"/>
                </a:solidFill>
              </a:rPr>
              <a:t>metadata.json</a:t>
            </a:r>
            <a:endParaRPr lang="en-AU" b="1" dirty="0">
              <a:solidFill>
                <a:srgbClr val="FF0000"/>
              </a:solidFill>
            </a:endParaRPr>
          </a:p>
          <a:p>
            <a:pPr lvl="1"/>
            <a:r>
              <a:rPr lang="en-AU" b="1" dirty="0">
                <a:solidFill>
                  <a:srgbClr val="FF0000"/>
                </a:solidFill>
              </a:rPr>
              <a:t>	 </a:t>
            </a:r>
            <a:r>
              <a:rPr lang="en-AU" b="1" dirty="0" err="1">
                <a:solidFill>
                  <a:srgbClr val="FF0000"/>
                </a:solidFill>
              </a:rPr>
              <a:t>weights.bin</a:t>
            </a:r>
            <a:endParaRPr lang="en-AU" b="1" dirty="0">
              <a:solidFill>
                <a:srgbClr val="FF0000"/>
              </a:solidFill>
            </a:endParaRPr>
          </a:p>
          <a:p>
            <a:pPr lvl="1"/>
            <a:r>
              <a:rPr lang="en-AU" dirty="0"/>
              <a:t>images</a:t>
            </a:r>
          </a:p>
          <a:p>
            <a:pPr lvl="1"/>
            <a:r>
              <a:rPr lang="en-AU" i="1" dirty="0"/>
              <a:t>    recycle_paper.png</a:t>
            </a:r>
          </a:p>
          <a:p>
            <a:pPr lvl="1"/>
            <a:r>
              <a:rPr lang="en-AU" i="1" dirty="0"/>
              <a:t>    recycle_mixed.png</a:t>
            </a:r>
          </a:p>
          <a:p>
            <a:pPr lvl="1"/>
            <a:r>
              <a:rPr lang="en-AU" i="1" dirty="0"/>
              <a:t>    green_waste.png</a:t>
            </a:r>
          </a:p>
          <a:p>
            <a:pPr lvl="1"/>
            <a:r>
              <a:rPr lang="en-AU" i="1" dirty="0"/>
              <a:t>    general_waste.png</a:t>
            </a:r>
          </a:p>
          <a:p>
            <a:pPr lvl="1"/>
            <a:r>
              <a:rPr lang="en-AU" dirty="0" err="1"/>
              <a:t>src</a:t>
            </a:r>
            <a:r>
              <a:rPr lang="en-AU" dirty="0"/>
              <a:t>/</a:t>
            </a:r>
          </a:p>
          <a:p>
            <a:pPr lvl="1"/>
            <a:r>
              <a:rPr lang="en-AU" dirty="0"/>
              <a:t>  components/</a:t>
            </a:r>
          </a:p>
          <a:p>
            <a:pPr lvl="1"/>
            <a:r>
              <a:rPr lang="en-AU" i="1" dirty="0"/>
              <a:t>    </a:t>
            </a:r>
            <a:r>
              <a:rPr lang="en-AU" i="1" dirty="0" err="1"/>
              <a:t>WebcamCapture.jsx</a:t>
            </a:r>
            <a:endParaRPr lang="en-AU" i="1" dirty="0"/>
          </a:p>
          <a:p>
            <a:pPr lvl="1"/>
            <a:r>
              <a:rPr lang="en-AU" i="1" dirty="0"/>
              <a:t>    </a:t>
            </a:r>
            <a:r>
              <a:rPr lang="en-AU" i="1" dirty="0" err="1"/>
              <a:t>WasteDisplay.jsx</a:t>
            </a:r>
            <a:endParaRPr lang="en-AU" i="1" dirty="0"/>
          </a:p>
          <a:p>
            <a:pPr lvl="1"/>
            <a:r>
              <a:rPr lang="en-AU" i="1" dirty="0"/>
              <a:t>  </a:t>
            </a:r>
            <a:r>
              <a:rPr lang="en-AU" i="1" dirty="0" err="1"/>
              <a:t>App.jsx</a:t>
            </a:r>
            <a:endParaRPr lang="en-AU" i="1" dirty="0"/>
          </a:p>
          <a:p>
            <a:pPr lvl="1"/>
            <a:r>
              <a:rPr lang="en-AU" i="1" dirty="0"/>
              <a:t>  App.css</a:t>
            </a:r>
          </a:p>
          <a:p>
            <a:pPr lvl="1"/>
            <a:r>
              <a:rPr lang="en-AU" i="1" dirty="0"/>
              <a:t>  </a:t>
            </a:r>
            <a:r>
              <a:rPr lang="en-AU" i="1" dirty="0" err="1"/>
              <a:t>main.jsx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63374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B828-DD46-497B-B671-7B9F18FB67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Run and test your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C43F2-C5C7-4428-A89A-2DB49EBC3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b="1" dirty="0" err="1"/>
              <a:t>npm</a:t>
            </a:r>
            <a:r>
              <a:rPr lang="en-AU" b="1" dirty="0"/>
              <a:t> dev run</a:t>
            </a:r>
          </a:p>
          <a:p>
            <a:r>
              <a:rPr lang="en-AU" i="1" dirty="0"/>
              <a:t>And follow instruction on the screen</a:t>
            </a:r>
          </a:p>
        </p:txBody>
      </p:sp>
    </p:spTree>
    <p:extLst>
      <p:ext uri="{BB962C8B-B14F-4D97-AF65-F5344CB8AC3E}">
        <p14:creationId xmlns:p14="http://schemas.microsoft.com/office/powerpoint/2010/main" val="400024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37501D-157F-4239-9E59-EB323B83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31" y="0"/>
            <a:ext cx="58251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A86F4-D61A-488A-AC56-FC81D705E798}"/>
              </a:ext>
            </a:extLst>
          </p:cNvPr>
          <p:cNvSpPr txBox="1"/>
          <p:nvPr/>
        </p:nvSpPr>
        <p:spPr>
          <a:xfrm>
            <a:off x="974060" y="2387666"/>
            <a:ext cx="539277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Refection</a:t>
            </a:r>
          </a:p>
          <a:p>
            <a:endParaRPr lang="en-AU" sz="1600" dirty="0">
              <a:latin typeface="Arial Black" panose="020B0A04020102020204" pitchFamily="34" charset="0"/>
            </a:endParaRPr>
          </a:p>
          <a:p>
            <a:r>
              <a:rPr lang="en-AU" sz="1600" dirty="0">
                <a:latin typeface="Arial Black" panose="020B0A04020102020204" pitchFamily="34" charset="0"/>
              </a:rPr>
              <a:t>Does your classifier work?</a:t>
            </a:r>
          </a:p>
          <a:p>
            <a:endParaRPr lang="en-AU" sz="1600" dirty="0">
              <a:latin typeface="Arial Black" panose="020B0A04020102020204" pitchFamily="34" charset="0"/>
            </a:endParaRPr>
          </a:p>
          <a:p>
            <a:r>
              <a:rPr lang="en-AU" sz="1600" dirty="0">
                <a:latin typeface="Arial Black" panose="020B0A04020102020204" pitchFamily="34" charset="0"/>
              </a:rPr>
              <a:t>Does it make error? Why?</a:t>
            </a:r>
          </a:p>
          <a:p>
            <a:endParaRPr lang="en-AU" sz="1600" dirty="0">
              <a:latin typeface="Arial Black" panose="020B0A04020102020204" pitchFamily="34" charset="0"/>
            </a:endParaRPr>
          </a:p>
          <a:p>
            <a:r>
              <a:rPr lang="en-AU" sz="1600" dirty="0">
                <a:latin typeface="Arial Black" panose="020B0A04020102020204" pitchFamily="34" charset="0"/>
              </a:rPr>
              <a:t>What is the most interesting thing you have learnt today?</a:t>
            </a:r>
          </a:p>
        </p:txBody>
      </p:sp>
    </p:spTree>
    <p:extLst>
      <p:ext uri="{BB962C8B-B14F-4D97-AF65-F5344CB8AC3E}">
        <p14:creationId xmlns:p14="http://schemas.microsoft.com/office/powerpoint/2010/main" val="14564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680936" y="1522297"/>
            <a:ext cx="64980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Why Does Waste Matter?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28FCE-A97F-4362-9A85-785BCC75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22857" y="0"/>
            <a:ext cx="456914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96B379-0A5A-4A7D-8C01-9DF7ACEC1C33}"/>
              </a:ext>
            </a:extLst>
          </p:cNvPr>
          <p:cNvSpPr txBox="1"/>
          <p:nvPr/>
        </p:nvSpPr>
        <p:spPr>
          <a:xfrm>
            <a:off x="894022" y="2677170"/>
            <a:ext cx="220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Australia produces: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E3E475-8B75-40D2-B172-CF2B4B1D9416}"/>
              </a:ext>
            </a:extLst>
          </p:cNvPr>
          <p:cNvSpPr/>
          <p:nvPr/>
        </p:nvSpPr>
        <p:spPr>
          <a:xfrm>
            <a:off x="2846870" y="2244289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029BC-9CB2-4371-9CBD-92DB23037EAB}"/>
              </a:ext>
            </a:extLst>
          </p:cNvPr>
          <p:cNvSpPr txBox="1"/>
          <p:nvPr/>
        </p:nvSpPr>
        <p:spPr>
          <a:xfrm>
            <a:off x="4070412" y="2677170"/>
            <a:ext cx="24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kg waste/person/year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EC75A-9C5C-43B4-A83D-F04C153F35E9}"/>
              </a:ext>
            </a:extLst>
          </p:cNvPr>
          <p:cNvSpPr txBox="1"/>
          <p:nvPr/>
        </p:nvSpPr>
        <p:spPr>
          <a:xfrm>
            <a:off x="3994436" y="5425106"/>
            <a:ext cx="2777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Most waste still goes to landfill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D0DA2-2264-4D59-9CBF-A28069688AC1}"/>
              </a:ext>
            </a:extLst>
          </p:cNvPr>
          <p:cNvSpPr txBox="1"/>
          <p:nvPr/>
        </p:nvSpPr>
        <p:spPr>
          <a:xfrm>
            <a:off x="680935" y="5399424"/>
            <a:ext cx="2431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Plastic can last hundreds of years!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5B68B-1002-4F58-A262-F1E9DF1C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16" y="3547812"/>
            <a:ext cx="2386926" cy="1787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0D01E-98CC-49E0-BA26-15810EFA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12" y="3567023"/>
            <a:ext cx="2670860" cy="1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028FCE-A97F-4362-9A85-785BCC75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4178" y="1011677"/>
            <a:ext cx="6018531" cy="45334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1011677" y="3278396"/>
            <a:ext cx="5680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Less waste, more reuse!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453FA-1FDF-4E71-A249-5F9DBE21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67" y="1660778"/>
            <a:ext cx="6018531" cy="673210"/>
          </a:xfrm>
        </p:spPr>
        <p:txBody>
          <a:bodyPr/>
          <a:lstStyle/>
          <a:p>
            <a:r>
              <a:rPr lang="en-AU" b="1" dirty="0"/>
              <a:t>Rethink, Reuse, Recycle!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0D78C-1740-4067-A00C-CF7BDF4C85AC}"/>
              </a:ext>
            </a:extLst>
          </p:cNvPr>
          <p:cNvSpPr txBox="1"/>
          <p:nvPr/>
        </p:nvSpPr>
        <p:spPr>
          <a:xfrm>
            <a:off x="2196019" y="4643224"/>
            <a:ext cx="4117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Zero-Waste: sending nothing to landfill!</a:t>
            </a:r>
          </a:p>
        </p:txBody>
      </p:sp>
    </p:spTree>
    <p:extLst>
      <p:ext uri="{BB962C8B-B14F-4D97-AF65-F5344CB8AC3E}">
        <p14:creationId xmlns:p14="http://schemas.microsoft.com/office/powerpoint/2010/main" val="78778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1153942" y="2184017"/>
            <a:ext cx="53927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What do you do when you finish a drink or snack?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28FCE-A97F-4362-9A85-785BCC750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857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1231763" y="2524486"/>
            <a:ext cx="53927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Why Sorting Waste is Hard?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80ED3-CBE2-4B59-9AE9-370D90E1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3714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8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448CD-A04B-4D18-A240-18CD26A1C1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Australian Standards – waste and recycling colour coding (AS4123.7-2006)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65FF08-B85C-4FFE-9466-5BE6F67F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Waste and recycling colour coding</a:t>
            </a:r>
          </a:p>
        </p:txBody>
      </p:sp>
    </p:spTree>
    <p:extLst>
      <p:ext uri="{BB962C8B-B14F-4D97-AF65-F5344CB8AC3E}">
        <p14:creationId xmlns:p14="http://schemas.microsoft.com/office/powerpoint/2010/main" val="405832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C1FE06-085F-4925-B566-876DB01F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5"/>
            <a:ext cx="12192000" cy="68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94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910750" y="2812409"/>
            <a:ext cx="53927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How Can AI Help?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D82BC-5E49-47EC-80C7-2D298C14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233" y="0"/>
            <a:ext cx="5077767" cy="685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86B53-9138-4CE1-8103-C26C67D9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58" y="1291740"/>
            <a:ext cx="7668594" cy="5046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94BC00-78E7-4387-B0CB-3347A1749177}"/>
              </a:ext>
            </a:extLst>
          </p:cNvPr>
          <p:cNvSpPr txBox="1"/>
          <p:nvPr/>
        </p:nvSpPr>
        <p:spPr>
          <a:xfrm>
            <a:off x="7506509" y="1126370"/>
            <a:ext cx="38456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latin typeface="Arial Black" panose="020B0A04020102020204" pitchFamily="34" charset="0"/>
              </a:rPr>
              <a:t>How does AI work?</a:t>
            </a:r>
          </a:p>
        </p:txBody>
      </p:sp>
    </p:spTree>
    <p:extLst>
      <p:ext uri="{BB962C8B-B14F-4D97-AF65-F5344CB8AC3E}">
        <p14:creationId xmlns:p14="http://schemas.microsoft.com/office/powerpoint/2010/main" val="3844581646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844ECF-5D84-2D4F-BD6C-159B28CC5448}" vid="{3EEEE9FF-5942-D645-A70B-E7E7029D5987}"/>
    </a:ext>
  </a:extLst>
</a:theme>
</file>

<file path=ppt/theme/theme2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8844ECF-5D84-2D4F-BD6C-159B28CC5448}" vid="{852AA089-82C5-E441-8C9C-6B5E63BD1A49}"/>
    </a:ext>
  </a:extLst>
</a:theme>
</file>

<file path=ppt/theme/theme3.xml><?xml version="1.0" encoding="utf-8"?>
<a:theme xmlns:a="http://schemas.openxmlformats.org/drawingml/2006/main" name="01: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U Powerpoint Master Template" id="{7C89C5BB-DF98-2C42-BDF0-3C84F5C21539}" vid="{AA5E5C53-FC85-9C4C-AC77-BE026BE05DF1}"/>
    </a:ext>
  </a:extLst>
</a:theme>
</file>

<file path=ppt/theme/theme4.xml><?xml version="1.0" encoding="utf-8"?>
<a:theme xmlns:a="http://schemas.openxmlformats.org/drawingml/2006/main" name="06: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U Powerpoint Master Template" id="{7C89C5BB-DF98-2C42-BDF0-3C84F5C21539}" vid="{AC5B3289-F4B5-8047-A3FE-28E79FBB5DED}"/>
    </a:ext>
  </a:extLst>
</a:theme>
</file>

<file path=ppt/theme/theme5.xml><?xml version="1.0" encoding="utf-8"?>
<a:theme xmlns:a="http://schemas.openxmlformats.org/drawingml/2006/main" name="07: Closing - Altern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10009E286CD49A87FE08133C5CC61" ma:contentTypeVersion="18" ma:contentTypeDescription="Create a new document." ma:contentTypeScope="" ma:versionID="5f757958deaa92f8671c58413d18ccf0">
  <xsd:schema xmlns:xsd="http://www.w3.org/2001/XMLSchema" xmlns:xs="http://www.w3.org/2001/XMLSchema" xmlns:p="http://schemas.microsoft.com/office/2006/metadata/properties" xmlns:ns3="ebff22a2-b09f-4a42-b700-eaaa6f86bd04" xmlns:ns4="1d92cc50-b2ea-4465-a1d7-b0b2d07fb8ad" targetNamespace="http://schemas.microsoft.com/office/2006/metadata/properties" ma:root="true" ma:fieldsID="3af67dccd681019dd9987538bea459ea" ns3:_="" ns4:_="">
    <xsd:import namespace="ebff22a2-b09f-4a42-b700-eaaa6f86bd04"/>
    <xsd:import namespace="1d92cc50-b2ea-4465-a1d7-b0b2d07fb8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ff22a2-b09f-4a42-b700-eaaa6f86bd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92cc50-b2ea-4465-a1d7-b0b2d07fb8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bff22a2-b09f-4a42-b700-eaaa6f86bd04" xsi:nil="true"/>
  </documentManagement>
</p:properties>
</file>

<file path=customXml/itemProps1.xml><?xml version="1.0" encoding="utf-8"?>
<ds:datastoreItem xmlns:ds="http://schemas.openxmlformats.org/officeDocument/2006/customXml" ds:itemID="{0A7F33B6-F2D3-4DE1-BB56-6E855CD203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ff22a2-b09f-4a42-b700-eaaa6f86bd04"/>
    <ds:schemaRef ds:uri="1d92cc50-b2ea-4465-a1d7-b0b2d07fb8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C91E7-21F4-4E0A-A35C-777680E88D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E9C49D-ADE8-4C76-8FA5-EC430EC55EAD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1d92cc50-b2ea-4465-a1d7-b0b2d07fb8ad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ebff22a2-b09f-4a42-b700-eaaa6f86bd04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SCU PPT Template Final v2(1)</Template>
  <TotalTime>13655</TotalTime>
  <Words>340</Words>
  <Application>Microsoft Office PowerPoint</Application>
  <PresentationFormat>Widescreen</PresentationFormat>
  <Paragraphs>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Graphik Medium</vt:lpstr>
      <vt:lpstr>Graphik Regular</vt:lpstr>
      <vt:lpstr>Graphik Web</vt:lpstr>
      <vt:lpstr>Montserrat Medium</vt:lpstr>
      <vt:lpstr>Roboto</vt:lpstr>
      <vt:lpstr>Roboto Black</vt:lpstr>
      <vt:lpstr>Roboto Light</vt:lpstr>
      <vt:lpstr>Chapter Slides</vt:lpstr>
      <vt:lpstr>Content Slides</vt:lpstr>
      <vt:lpstr>01: Cover</vt:lpstr>
      <vt:lpstr>06: Content</vt:lpstr>
      <vt:lpstr>07: Closing - Alternate</vt:lpstr>
      <vt:lpstr>PowerPoint Presentation</vt:lpstr>
      <vt:lpstr>PowerPoint Presentation</vt:lpstr>
      <vt:lpstr>Rethink, Reuse, Recycle!</vt:lpstr>
      <vt:lpstr>PowerPoint Presentation</vt:lpstr>
      <vt:lpstr>PowerPoint Presentation</vt:lpstr>
      <vt:lpstr>Waste and recycling colour 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and test your product</vt:lpstr>
      <vt:lpstr>PowerPoint Presentation</vt:lpstr>
    </vt:vector>
  </TitlesOfParts>
  <Company>Southern Cross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Robinson</dc:creator>
  <cp:lastModifiedBy>Vinh Bui</cp:lastModifiedBy>
  <cp:revision>319</cp:revision>
  <cp:lastPrinted>2018-06-22T05:39:58Z</cp:lastPrinted>
  <dcterms:created xsi:type="dcterms:W3CDTF">2017-10-10T05:50:09Z</dcterms:created>
  <dcterms:modified xsi:type="dcterms:W3CDTF">2025-06-17T03:09:28Z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0x01010092B10009E286CD49A87FE08133C5CC61</vt:lpwstr>
  </property>
</Properties>
</file>